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0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8964F9-02E0-43CE-96CC-1109756CDF02}" type="datetimeFigureOut">
              <a:rPr lang="en-US" smtClean="0"/>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D7B30-478E-4D0D-B47B-B7FBA733003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8964F9-02E0-43CE-96CC-1109756CDF02}" type="datetimeFigureOut">
              <a:rPr lang="en-US" smtClean="0"/>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D7B30-478E-4D0D-B47B-B7FBA73300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8964F9-02E0-43CE-96CC-1109756CDF02}" type="datetimeFigureOut">
              <a:rPr lang="en-US" smtClean="0"/>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D7B30-478E-4D0D-B47B-B7FBA733003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lvl1pPr>
              <a:defRPr sz="3400"/>
            </a:lvl1pPr>
            <a:lvl2pPr>
              <a:defRPr sz="3400"/>
            </a:lvl2pPr>
            <a:lvl3pPr>
              <a:defRPr sz="3400"/>
            </a:lvl3pPr>
            <a:lvl4pPr>
              <a:defRPr sz="3400"/>
            </a:lvl4pPr>
            <a:lvl5pPr>
              <a:defRPr sz="3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68964F9-02E0-43CE-96CC-1109756CDF02}" type="datetimeFigureOut">
              <a:rPr lang="en-US" smtClean="0"/>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D7B30-478E-4D0D-B47B-B7FBA733003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8964F9-02E0-43CE-96CC-1109756CDF02}" type="datetimeFigureOut">
              <a:rPr lang="en-US" smtClean="0"/>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D7B30-478E-4D0D-B47B-B7FBA733003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8964F9-02E0-43CE-96CC-1109756CDF02}" type="datetimeFigureOut">
              <a:rPr lang="en-US" smtClean="0"/>
              <a:t>8/2/2014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D7B30-478E-4D0D-B47B-B7FBA733003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8964F9-02E0-43CE-96CC-1109756CDF02}" type="datetimeFigureOut">
              <a:rPr lang="en-US" smtClean="0"/>
              <a:t>8/2/2014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DD7B30-478E-4D0D-B47B-B7FBA73300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8964F9-02E0-43CE-96CC-1109756CDF02}" type="datetimeFigureOut">
              <a:rPr lang="en-US" smtClean="0"/>
              <a:t>8/2/2014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DD7B30-478E-4D0D-B47B-B7FBA73300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8964F9-02E0-43CE-96CC-1109756CDF02}" type="datetimeFigureOut">
              <a:rPr lang="en-US" smtClean="0"/>
              <a:t>8/2/2014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DD7B30-478E-4D0D-B47B-B7FBA73300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8964F9-02E0-43CE-96CC-1109756CDF02}" type="datetimeFigureOut">
              <a:rPr lang="en-US" smtClean="0"/>
              <a:t>8/2/2014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D7B30-478E-4D0D-B47B-B7FBA733003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8964F9-02E0-43CE-96CC-1109756CDF02}" type="datetimeFigureOut">
              <a:rPr lang="en-US" smtClean="0"/>
              <a:t>8/2/2014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D7B30-478E-4D0D-B47B-B7FBA733003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8964F9-02E0-43CE-96CC-1109756CDF02}" type="datetimeFigureOut">
              <a:rPr lang="en-US" smtClean="0"/>
              <a:t>8/2/2014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DD7B30-478E-4D0D-B47B-B7FBA733003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Founders’ Faith</a:t>
            </a:r>
            <a:endParaRPr lang="en-US" dirty="0"/>
          </a:p>
        </p:txBody>
      </p:sp>
      <p:sp>
        <p:nvSpPr>
          <p:cNvPr id="3" name="Subtitle 2"/>
          <p:cNvSpPr>
            <a:spLocks noGrp="1"/>
          </p:cNvSpPr>
          <p:nvPr>
            <p:ph type="subTitle" idx="1"/>
          </p:nvPr>
        </p:nvSpPr>
        <p:spPr/>
        <p:txBody>
          <a:bodyPr/>
          <a:lstStyle/>
          <a:p>
            <a:r>
              <a:rPr lang="en-US" dirty="0" smtClean="0"/>
              <a:t>Hebrews 12.2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Founders’ Faith</a:t>
            </a:r>
            <a:endParaRPr lang="en-US" dirty="0"/>
          </a:p>
        </p:txBody>
      </p:sp>
      <p:sp>
        <p:nvSpPr>
          <p:cNvPr id="3" name="Content Placeholder 2"/>
          <p:cNvSpPr>
            <a:spLocks noGrp="1"/>
          </p:cNvSpPr>
          <p:nvPr>
            <p:ph idx="1"/>
          </p:nvPr>
        </p:nvSpPr>
        <p:spPr/>
        <p:txBody>
          <a:bodyPr/>
          <a:lstStyle/>
          <a:p>
            <a:r>
              <a:rPr lang="en-US" dirty="0" smtClean="0"/>
              <a:t>The colonies established for defense.</a:t>
            </a:r>
          </a:p>
          <a:p>
            <a:pPr lvl="1"/>
            <a:r>
              <a:rPr lang="en-US" dirty="0" smtClean="0"/>
              <a:t>Georgia, established by James Oglethorpe. To be economic and defensive, but Oglethorpe a believer.</a:t>
            </a:r>
          </a:p>
          <a:p>
            <a:pPr lvl="1"/>
            <a:r>
              <a:rPr lang="en-US" dirty="0"/>
              <a:t> </a:t>
            </a:r>
            <a:r>
              <a:rPr lang="en-US" dirty="0" smtClean="0"/>
              <a:t>North and South Carolina.  Protect against Indians and Spanish. Convert the natives.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Founders’ Faith</a:t>
            </a:r>
            <a:endParaRPr lang="en-US" dirty="0"/>
          </a:p>
        </p:txBody>
      </p:sp>
      <p:sp>
        <p:nvSpPr>
          <p:cNvPr id="3" name="Content Placeholder 2"/>
          <p:cNvSpPr>
            <a:spLocks noGrp="1"/>
          </p:cNvSpPr>
          <p:nvPr>
            <p:ph idx="1"/>
          </p:nvPr>
        </p:nvSpPr>
        <p:spPr/>
        <p:txBody>
          <a:bodyPr>
            <a:normAutofit fontScale="92500"/>
          </a:bodyPr>
          <a:lstStyle/>
          <a:p>
            <a:r>
              <a:rPr lang="en-US" dirty="0" smtClean="0"/>
              <a:t>Religion in the Colonies.</a:t>
            </a:r>
          </a:p>
          <a:p>
            <a:pPr lvl="1"/>
            <a:r>
              <a:rPr lang="en-US" dirty="0" smtClean="0"/>
              <a:t>Southern colonies were generally good Anglicans.</a:t>
            </a:r>
          </a:p>
          <a:p>
            <a:pPr lvl="1"/>
            <a:r>
              <a:rPr lang="en-US" dirty="0" smtClean="0"/>
              <a:t>North were Congregationalists (Methodist related), Presbyterians, Lutherans.</a:t>
            </a:r>
          </a:p>
          <a:p>
            <a:pPr lvl="1"/>
            <a:r>
              <a:rPr lang="en-US" dirty="0" smtClean="0"/>
              <a:t>Of course the Puritans and Pilgrims. Different groups.</a:t>
            </a:r>
          </a:p>
          <a:p>
            <a:pPr lvl="1"/>
            <a:r>
              <a:rPr lang="en-US" dirty="0" smtClean="0"/>
              <a:t>Quakers came to Pennsylvania early.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Founders’ Faith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Colonial America</a:t>
            </a:r>
          </a:p>
          <a:p>
            <a:pPr lvl="1"/>
            <a:r>
              <a:rPr lang="en-US" dirty="0" smtClean="0"/>
              <a:t>America has a longer history than most people realize.</a:t>
            </a:r>
          </a:p>
          <a:p>
            <a:pPr lvl="1"/>
            <a:r>
              <a:rPr lang="en-US" dirty="0" smtClean="0"/>
              <a:t>The earliest North American colonies were established around 1580.</a:t>
            </a:r>
          </a:p>
          <a:p>
            <a:pPr lvl="1"/>
            <a:r>
              <a:rPr lang="en-US" dirty="0" smtClean="0"/>
              <a:t>The Roanoke colony is perhaps the most famous.</a:t>
            </a:r>
          </a:p>
          <a:p>
            <a:pPr lvl="1"/>
            <a:r>
              <a:rPr lang="en-US" dirty="0" smtClean="0"/>
              <a:t>People don’t realize Roanoke succeeded for 20 years.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Founders’ Faith</a:t>
            </a:r>
            <a:endParaRPr lang="en-US" dirty="0"/>
          </a:p>
        </p:txBody>
      </p:sp>
      <p:sp>
        <p:nvSpPr>
          <p:cNvPr id="3" name="Content Placeholder 2"/>
          <p:cNvSpPr>
            <a:spLocks noGrp="1"/>
          </p:cNvSpPr>
          <p:nvPr>
            <p:ph idx="1"/>
          </p:nvPr>
        </p:nvSpPr>
        <p:spPr/>
        <p:txBody>
          <a:bodyPr/>
          <a:lstStyle/>
          <a:p>
            <a:r>
              <a:rPr lang="en-US" dirty="0" smtClean="0"/>
              <a:t>Roanoke was a multi-purpose colony funded by Walter Raleigh. </a:t>
            </a:r>
          </a:p>
          <a:p>
            <a:pPr lvl="1"/>
            <a:r>
              <a:rPr lang="en-US" dirty="0" smtClean="0"/>
              <a:t>It was established to challenge Spain.</a:t>
            </a:r>
          </a:p>
          <a:p>
            <a:pPr lvl="1"/>
            <a:r>
              <a:rPr lang="en-US" dirty="0" smtClean="0"/>
              <a:t>It was economic</a:t>
            </a:r>
          </a:p>
          <a:p>
            <a:pPr lvl="1"/>
            <a:r>
              <a:rPr lang="en-US" dirty="0" smtClean="0"/>
              <a:t>And it was intended to bring the Gospel to the Natives.</a:t>
            </a:r>
          </a:p>
          <a:p>
            <a:pPr lvl="1"/>
            <a:r>
              <a:rPr lang="en-US" dirty="0" smtClean="0"/>
              <a:t>The Charter.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Founders’ Faith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Religious colonies</a:t>
            </a:r>
          </a:p>
          <a:p>
            <a:pPr lvl="1"/>
            <a:r>
              <a:rPr lang="en-US" dirty="0" smtClean="0"/>
              <a:t>Maryland. A Catholic colony founded by a man (Lord Baltimore) Sir George Calvert (and then his son).</a:t>
            </a:r>
          </a:p>
          <a:p>
            <a:pPr lvl="1"/>
            <a:r>
              <a:rPr lang="en-US" dirty="0" smtClean="0"/>
              <a:t>Calvert helped James with the Bible.</a:t>
            </a:r>
          </a:p>
          <a:p>
            <a:pPr lvl="1"/>
            <a:r>
              <a:rPr lang="en-US" dirty="0" smtClean="0"/>
              <a:t>Maryland a religious haven. It was a Proprietorship colony.</a:t>
            </a:r>
          </a:p>
          <a:p>
            <a:pPr lvl="1"/>
            <a:r>
              <a:rPr lang="en-US" dirty="0" smtClean="0"/>
              <a:t>Baltimore wanted a colony of religious refuge for Catholics, then it grew.</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Founders’ Faith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Religious colonies</a:t>
            </a:r>
          </a:p>
          <a:p>
            <a:pPr lvl="1"/>
            <a:r>
              <a:rPr lang="en-US" dirty="0" smtClean="0"/>
              <a:t>Rhode Island. Founded specifically for religious freedom and separation of Church and state</a:t>
            </a:r>
          </a:p>
          <a:p>
            <a:pPr lvl="1"/>
            <a:r>
              <a:rPr lang="en-US" dirty="0" smtClean="0"/>
              <a:t>Roger Williams left Massachusetts Bay because of his beliefs.</a:t>
            </a:r>
          </a:p>
          <a:p>
            <a:pPr lvl="1"/>
            <a:r>
              <a:rPr lang="en-US" dirty="0" smtClean="0"/>
              <a:t>Joined by Anne Hutchinson.</a:t>
            </a:r>
          </a:p>
          <a:p>
            <a:pPr lvl="1"/>
            <a:r>
              <a:rPr lang="en-US" dirty="0" smtClean="0"/>
              <a:t>Colonial Charter in effect until 1843</a:t>
            </a:r>
          </a:p>
          <a:p>
            <a:pPr lvl="1"/>
            <a:r>
              <a:rPr lang="en-US" dirty="0" smtClean="0"/>
              <a:t> full liberty in religious concernments and that true piety rightly grounded upon gospel principles, will give the best and greatest security to sovereignty, and will lay in the hearts of men the strongest obligations to true loyalty.  The Charter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Founders’ Faith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Religious Colonies</a:t>
            </a:r>
          </a:p>
          <a:p>
            <a:pPr lvl="1"/>
            <a:r>
              <a:rPr lang="en-US" dirty="0" smtClean="0"/>
              <a:t>Massachusetts. Well known. Plymouth.</a:t>
            </a:r>
          </a:p>
          <a:p>
            <a:pPr lvl="1"/>
            <a:r>
              <a:rPr lang="en-US" dirty="0" smtClean="0"/>
              <a:t>Connecticut colony Charter: “Our said People Inhabitants there, may be so religiously, peaceably and civilly governed, as their good Life and orderly Conversation may win and invite the Natives of the Country to the Knowledge and Obedience of the only true GOD, and He </a:t>
            </a:r>
            <a:r>
              <a:rPr lang="en-US" dirty="0" err="1" smtClean="0"/>
              <a:t>Saviour</a:t>
            </a:r>
            <a:r>
              <a:rPr lang="en-US" dirty="0" smtClean="0"/>
              <a:t> of Mankind, and the Christian Faith, which in Our Royal Intentions, and the adventurers free Possession, is the only and principal End of this Plantation. . .” </a:t>
            </a:r>
          </a:p>
          <a:p>
            <a:pPr lvl="1"/>
            <a:r>
              <a:rPr lang="en-US" dirty="0" smtClean="0"/>
              <a:t>Thomas Hooker founded Conn, he was a Puritan minister.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Founders’ Faith</a:t>
            </a:r>
            <a:endParaRPr lang="en-US" dirty="0"/>
          </a:p>
        </p:txBody>
      </p:sp>
      <p:sp>
        <p:nvSpPr>
          <p:cNvPr id="3" name="Content Placeholder 2"/>
          <p:cNvSpPr>
            <a:spLocks noGrp="1"/>
          </p:cNvSpPr>
          <p:nvPr>
            <p:ph idx="1"/>
          </p:nvPr>
        </p:nvSpPr>
        <p:spPr/>
        <p:txBody>
          <a:bodyPr>
            <a:normAutofit lnSpcReduction="10000"/>
          </a:bodyPr>
          <a:lstStyle/>
          <a:p>
            <a:r>
              <a:rPr lang="en-US" dirty="0" smtClean="0"/>
              <a:t>The Economic Colonies</a:t>
            </a:r>
          </a:p>
          <a:p>
            <a:pPr lvl="1"/>
            <a:r>
              <a:rPr lang="en-US" dirty="0" smtClean="0"/>
              <a:t>Virginia was originally a colony for </a:t>
            </a:r>
          </a:p>
          <a:p>
            <a:pPr lvl="2"/>
            <a:r>
              <a:rPr lang="en-US" dirty="0" smtClean="0"/>
              <a:t>Economic development</a:t>
            </a:r>
          </a:p>
          <a:p>
            <a:pPr lvl="2"/>
            <a:r>
              <a:rPr lang="en-US" dirty="0" smtClean="0"/>
              <a:t>Open markets</a:t>
            </a:r>
          </a:p>
          <a:p>
            <a:pPr lvl="2"/>
            <a:r>
              <a:rPr lang="en-US" dirty="0" smtClean="0"/>
              <a:t>Trade with native population</a:t>
            </a:r>
          </a:p>
          <a:p>
            <a:pPr lvl="2"/>
            <a:r>
              <a:rPr lang="en-US" dirty="0" smtClean="0"/>
              <a:t>Jamestown started slowly because it was seen as a temporary port, not a family colony.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Founders’ Faith</a:t>
            </a:r>
            <a:endParaRPr lang="en-US" dirty="0"/>
          </a:p>
        </p:txBody>
      </p:sp>
      <p:sp>
        <p:nvSpPr>
          <p:cNvPr id="3" name="Content Placeholder 2"/>
          <p:cNvSpPr>
            <a:spLocks noGrp="1"/>
          </p:cNvSpPr>
          <p:nvPr>
            <p:ph idx="1"/>
          </p:nvPr>
        </p:nvSpPr>
        <p:spPr/>
        <p:txBody>
          <a:bodyPr/>
          <a:lstStyle/>
          <a:p>
            <a:r>
              <a:rPr lang="en-US" dirty="0" smtClean="0"/>
              <a:t>The Economic Colonies</a:t>
            </a:r>
          </a:p>
          <a:p>
            <a:pPr lvl="1"/>
            <a:r>
              <a:rPr lang="en-US" dirty="0" smtClean="0"/>
              <a:t>Virginia eventually grew a religious heritage.</a:t>
            </a:r>
          </a:p>
          <a:p>
            <a:pPr lvl="1"/>
            <a:r>
              <a:rPr lang="en-US" dirty="0" smtClean="0"/>
              <a:t>Jefferson wrote government imposing religion might “beget habits of hypocrisy and meanness, and are a departure from the plan of the holy author of our religion.”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Founders’ Faith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Economic Colonies</a:t>
            </a:r>
          </a:p>
          <a:p>
            <a:pPr lvl="1"/>
            <a:r>
              <a:rPr lang="en-US" dirty="0" smtClean="0"/>
              <a:t>North and South Carolina</a:t>
            </a:r>
          </a:p>
          <a:p>
            <a:pPr lvl="1"/>
            <a:r>
              <a:rPr lang="en-US" dirty="0" smtClean="0"/>
              <a:t>Carved out of Virginia.</a:t>
            </a:r>
          </a:p>
          <a:p>
            <a:pPr lvl="1"/>
            <a:r>
              <a:rPr lang="en-US" dirty="0" smtClean="0"/>
              <a:t>Original charter provided funds to build churches.</a:t>
            </a:r>
          </a:p>
          <a:p>
            <a:pPr lvl="1"/>
            <a:r>
              <a:rPr lang="en-US" dirty="0" smtClean="0"/>
              <a:t>No one in NC who did not profess God (Charter of 1669).</a:t>
            </a:r>
          </a:p>
          <a:p>
            <a:pPr lvl="1"/>
            <a:r>
              <a:rPr lang="en-US" dirty="0" smtClean="0"/>
              <a:t>Charter also says non-believers should be welcomed and persuaded.</a:t>
            </a:r>
          </a:p>
          <a:p>
            <a:pPr lvl="1"/>
            <a:r>
              <a:rPr lang="en-US" dirty="0" smtClean="0"/>
              <a:t>This was a statement that did not last long.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569</Words>
  <Application>Microsoft Office PowerPoint</Application>
  <PresentationFormat>On-screen Show (4:3)</PresentationFormat>
  <Paragraphs>61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Founders’ Faith</vt:lpstr>
      <vt:lpstr>The Founders’ Faith</vt:lpstr>
      <vt:lpstr>The Founders’ Faith</vt:lpstr>
      <vt:lpstr>The Founders’ Faith</vt:lpstr>
      <vt:lpstr>The Founders’ Faith</vt:lpstr>
      <vt:lpstr>The Founders’ Faith</vt:lpstr>
      <vt:lpstr>The Founders’ Faith</vt:lpstr>
      <vt:lpstr>The Founders’ Faith</vt:lpstr>
      <vt:lpstr>The Founders’ Faith</vt:lpstr>
      <vt:lpstr>The Founders’ Faith</vt:lpstr>
      <vt:lpstr>The Founders’ Faith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Founders’ Faith</dc:title>
  <dc:creator>Valued Acer Customer</dc:creator>
  <cp:lastModifiedBy>Valued Acer Customer</cp:lastModifiedBy>
  <cp:revision>3</cp:revision>
  <dcterms:created xsi:type="dcterms:W3CDTF">2014-08-02T23:17:57Z</dcterms:created>
  <dcterms:modified xsi:type="dcterms:W3CDTF">2014-08-03T02:25:36Z</dcterms:modified>
</cp:coreProperties>
</file>