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99" autoAdjust="0"/>
    <p:restoredTop sz="94660"/>
  </p:normalViewPr>
  <p:slideViewPr>
    <p:cSldViewPr>
      <p:cViewPr>
        <p:scale>
          <a:sx n="50" d="100"/>
          <a:sy n="5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1B60-515A-42F8-809C-FC70265DB7D7}" type="datetimeFigureOut">
              <a:rPr lang="en-US" smtClean="0"/>
              <a:t>5/19/2013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20B832-CD5F-4BE3-ADC2-5D8717CFD0C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1B60-515A-42F8-809C-FC70265DB7D7}" type="datetimeFigureOut">
              <a:rPr lang="en-US" smtClean="0"/>
              <a:t>5/19/2013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B832-CD5F-4BE3-ADC2-5D8717CFD0C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920B832-CD5F-4BE3-ADC2-5D8717CFD0C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1B60-515A-42F8-809C-FC70265DB7D7}" type="datetimeFigureOut">
              <a:rPr lang="en-US" smtClean="0"/>
              <a:t>5/19/2013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1B60-515A-42F8-809C-FC70265DB7D7}" type="datetimeFigureOut">
              <a:rPr lang="en-US" smtClean="0"/>
              <a:t>5/19/2013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920B832-CD5F-4BE3-ADC2-5D8717CFD0C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1pPr>
              <a:defRPr sz="2600" baseline="0"/>
            </a:lvl1pPr>
            <a:lvl2pPr>
              <a:defRPr sz="2600" baseline="0"/>
            </a:lvl2pPr>
            <a:lvl3pPr>
              <a:defRPr sz="2600" baseline="0"/>
            </a:lvl3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1B60-515A-42F8-809C-FC70265DB7D7}" type="datetimeFigureOut">
              <a:rPr lang="en-US" smtClean="0"/>
              <a:t>5/19/2013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20B832-CD5F-4BE3-ADC2-5D8717CFD0C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AA01B60-515A-42F8-809C-FC70265DB7D7}" type="datetimeFigureOut">
              <a:rPr lang="en-US" smtClean="0"/>
              <a:t>5/19/2013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B832-CD5F-4BE3-ADC2-5D8717CFD0C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1B60-515A-42F8-809C-FC70265DB7D7}" type="datetimeFigureOut">
              <a:rPr lang="en-US" smtClean="0"/>
              <a:t>5/19/2013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920B832-CD5F-4BE3-ADC2-5D8717CFD0C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1B60-515A-42F8-809C-FC70265DB7D7}" type="datetimeFigureOut">
              <a:rPr lang="en-US" smtClean="0"/>
              <a:t>5/19/2013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920B832-CD5F-4BE3-ADC2-5D8717CFD0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1B60-515A-42F8-809C-FC70265DB7D7}" type="datetimeFigureOut">
              <a:rPr lang="en-US" smtClean="0"/>
              <a:t>5/19/2013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20B832-CD5F-4BE3-ADC2-5D8717CFD0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20B832-CD5F-4BE3-ADC2-5D8717CFD0C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1B60-515A-42F8-809C-FC70265DB7D7}" type="datetimeFigureOut">
              <a:rPr lang="en-US" smtClean="0"/>
              <a:t>5/19/2013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920B832-CD5F-4BE3-ADC2-5D8717CFD0C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AA01B60-515A-42F8-809C-FC70265DB7D7}" type="datetimeFigureOut">
              <a:rPr lang="en-US" smtClean="0"/>
              <a:t>5/19/2013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AA01B60-515A-42F8-809C-FC70265DB7D7}" type="datetimeFigureOut">
              <a:rPr lang="en-US" smtClean="0"/>
              <a:t>5/19/2013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20B832-CD5F-4BE3-ADC2-5D8717CFD0C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Law and Grace</a:t>
            </a:r>
          </a:p>
          <a:p>
            <a:r>
              <a:rPr lang="en-US" dirty="0" smtClean="0"/>
              <a:t>What Message for Today?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Galatians 5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Galatians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Walking in the Spirit</a:t>
            </a:r>
          </a:p>
          <a:p>
            <a:pPr lvl="1"/>
            <a:r>
              <a:rPr lang="en-US" dirty="0" smtClean="0"/>
              <a:t>Recognize that there is a difference between Spirit and Flesh</a:t>
            </a:r>
          </a:p>
          <a:p>
            <a:r>
              <a:rPr lang="en-US" dirty="0" smtClean="0"/>
              <a:t>Desires of the Spirit</a:t>
            </a:r>
          </a:p>
          <a:p>
            <a:pPr lvl="1"/>
            <a:r>
              <a:rPr lang="en-US" dirty="0" smtClean="0"/>
              <a:t>What Does the Spirit Desire?</a:t>
            </a:r>
            <a:endParaRPr lang="en-US" dirty="0"/>
          </a:p>
          <a:p>
            <a:pPr lvl="1"/>
            <a:r>
              <a:rPr lang="en-US" dirty="0" smtClean="0"/>
              <a:t>What does the Flesh desire?</a:t>
            </a:r>
          </a:p>
          <a:p>
            <a:r>
              <a:rPr lang="en-US" dirty="0" smtClean="0"/>
              <a:t>How are we Led by the Spirit?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Galatians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are the Deeds of the Flesh?</a:t>
            </a:r>
          </a:p>
          <a:p>
            <a:pPr lvl="1"/>
            <a:r>
              <a:rPr lang="en-US" dirty="0" smtClean="0"/>
              <a:t>Deeds– actions taken by the Flesh.  </a:t>
            </a:r>
          </a:p>
          <a:p>
            <a:pPr lvl="1"/>
            <a:r>
              <a:rPr lang="en-US" dirty="0" smtClean="0"/>
              <a:t>Deeds are a decision– a desire.</a:t>
            </a:r>
          </a:p>
          <a:p>
            <a:r>
              <a:rPr lang="en-US" dirty="0" smtClean="0"/>
              <a:t>What are these deeds?</a:t>
            </a:r>
          </a:p>
          <a:p>
            <a:pPr lvl="1"/>
            <a:r>
              <a:rPr lang="en-US" dirty="0" smtClean="0"/>
              <a:t>Sins against Marriage– the First Type of Christ</a:t>
            </a:r>
          </a:p>
          <a:p>
            <a:pPr lvl="1"/>
            <a:r>
              <a:rPr lang="en-US" dirty="0" smtClean="0"/>
              <a:t>Sins against Relationship with God.</a:t>
            </a:r>
          </a:p>
          <a:p>
            <a:pPr lvl="1"/>
            <a:r>
              <a:rPr lang="en-US" dirty="0" smtClean="0"/>
              <a:t>Sins against others</a:t>
            </a:r>
          </a:p>
          <a:p>
            <a:pPr lvl="1"/>
            <a:r>
              <a:rPr lang="en-US" dirty="0" smtClean="0"/>
              <a:t>Sins against self.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Galatians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Fruit of the Spirit</a:t>
            </a:r>
          </a:p>
          <a:p>
            <a:pPr lvl="1"/>
            <a:r>
              <a:rPr lang="en-US" dirty="0" smtClean="0"/>
              <a:t>Fruit is a Product of an action.</a:t>
            </a:r>
          </a:p>
          <a:p>
            <a:pPr lvl="1"/>
            <a:r>
              <a:rPr lang="en-US" dirty="0" smtClean="0"/>
              <a:t>The Spirit works in our lives produces fruit.</a:t>
            </a:r>
          </a:p>
          <a:p>
            <a:r>
              <a:rPr lang="en-US" dirty="0" smtClean="0"/>
              <a:t>What are the Fruits?</a:t>
            </a:r>
          </a:p>
          <a:p>
            <a:pPr lvl="1"/>
            <a:r>
              <a:rPr lang="en-US" dirty="0" smtClean="0"/>
              <a:t>Fruit relating to God (Love, Joy Peace)</a:t>
            </a:r>
          </a:p>
          <a:p>
            <a:pPr lvl="1"/>
            <a:r>
              <a:rPr lang="en-US" dirty="0" smtClean="0"/>
              <a:t>Fruit toward others (Patience, Kindness, Goodness)</a:t>
            </a:r>
          </a:p>
          <a:p>
            <a:pPr lvl="1"/>
            <a:r>
              <a:rPr lang="en-US" dirty="0" smtClean="0"/>
              <a:t>Fruit to self (Faithfulness, Gentleness, Self-control)</a:t>
            </a:r>
          </a:p>
          <a:p>
            <a:r>
              <a:rPr lang="en-US" dirty="0" smtClean="0"/>
              <a:t>If we Live in the Spirit, we Walk in the Spirit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Galatians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Spirit</a:t>
            </a:r>
          </a:p>
          <a:p>
            <a:r>
              <a:rPr lang="en-US" dirty="0" smtClean="0"/>
              <a:t>Produces Fruit</a:t>
            </a:r>
          </a:p>
          <a:p>
            <a:r>
              <a:rPr lang="en-US" dirty="0" smtClean="0"/>
              <a:t>Creates Life</a:t>
            </a:r>
          </a:p>
          <a:p>
            <a:r>
              <a:rPr lang="en-US" dirty="0" smtClean="0"/>
              <a:t>Leads us in our Walk</a:t>
            </a:r>
          </a:p>
          <a:p>
            <a:r>
              <a:rPr lang="en-US" dirty="0" smtClean="0"/>
              <a:t>Let us walk together, not challenging, not boasting.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Galatians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have been studying Paul’s writings to four different Churches,</a:t>
            </a:r>
          </a:p>
          <a:p>
            <a:pPr lvl="1"/>
            <a:r>
              <a:rPr lang="en-US" dirty="0" smtClean="0"/>
              <a:t>Galatians is a young church. First journey.</a:t>
            </a:r>
          </a:p>
          <a:p>
            <a:pPr lvl="1"/>
            <a:r>
              <a:rPr lang="en-US" dirty="0" smtClean="0"/>
              <a:t>Ephesians is an older church, but subject to sin.</a:t>
            </a:r>
          </a:p>
          <a:p>
            <a:pPr lvl="1"/>
            <a:r>
              <a:rPr lang="en-US" dirty="0" smtClean="0"/>
              <a:t>Philippians is an older Church, full of friends.</a:t>
            </a:r>
          </a:p>
          <a:p>
            <a:pPr lvl="1"/>
            <a:r>
              <a:rPr lang="en-US" dirty="0" smtClean="0"/>
              <a:t>Colossians is a Church of believers Paul does not know well.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Galatians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Chapter 5 of Galatians brings the Book’s argument to a head.</a:t>
            </a:r>
          </a:p>
          <a:p>
            <a:r>
              <a:rPr lang="en-US" dirty="0" smtClean="0"/>
              <a:t>Verses 1-9</a:t>
            </a:r>
          </a:p>
          <a:p>
            <a:pPr lvl="1"/>
            <a:r>
              <a:rPr lang="en-US" dirty="0" smtClean="0"/>
              <a:t>Paul addresses his audience’s misunderstanding about circumcision.</a:t>
            </a:r>
          </a:p>
          <a:p>
            <a:pPr lvl="1"/>
            <a:r>
              <a:rPr lang="en-US" dirty="0" smtClean="0"/>
              <a:t>Verse 1 begins the thought.  It is for freedom you have been set free.</a:t>
            </a:r>
          </a:p>
          <a:p>
            <a:pPr lvl="1"/>
            <a:r>
              <a:rPr lang="en-US" dirty="0" smtClean="0"/>
              <a:t>Do not fall to the yoke of slavery.  Don’t fall under the law.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Galatians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Verses 2-4</a:t>
            </a:r>
          </a:p>
          <a:p>
            <a:pPr lvl="1"/>
            <a:r>
              <a:rPr lang="en-US" dirty="0" smtClean="0"/>
              <a:t>People often claim these verses support the loss of salvation.</a:t>
            </a:r>
          </a:p>
          <a:p>
            <a:pPr lvl="1"/>
            <a:r>
              <a:rPr lang="en-US" dirty="0" smtClean="0"/>
              <a:t>Look at the words.  If you receive Circumcision, Christ is of no benefit.</a:t>
            </a:r>
          </a:p>
          <a:p>
            <a:pPr lvl="1"/>
            <a:r>
              <a:rPr lang="en-US" dirty="0" smtClean="0"/>
              <a:t>Verse Four– Fallen from grace.  </a:t>
            </a:r>
          </a:p>
          <a:p>
            <a:pPr lvl="1"/>
            <a:r>
              <a:rPr lang="en-US" dirty="0" smtClean="0"/>
              <a:t>Verse 3– If you follow Circumcision, you are obligated to the Whole Law.</a:t>
            </a:r>
          </a:p>
          <a:p>
            <a:pPr lvl="1"/>
            <a:r>
              <a:rPr lang="en-US" dirty="0" smtClean="0"/>
              <a:t>Verse 4– Severed from Christ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Galatians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 these verses mean you can lose your salvation?</a:t>
            </a:r>
          </a:p>
          <a:p>
            <a:pPr lvl="1"/>
            <a:r>
              <a:rPr lang="en-US" dirty="0" smtClean="0"/>
              <a:t>No– they underscore that the Law does not bring salvation.</a:t>
            </a:r>
          </a:p>
          <a:p>
            <a:pPr lvl="1"/>
            <a:r>
              <a:rPr lang="en-US" dirty="0" smtClean="0"/>
              <a:t>It underscores the Freedom we have in Christ.</a:t>
            </a:r>
          </a:p>
          <a:p>
            <a:pPr lvl="1"/>
            <a:r>
              <a:rPr lang="en-US" dirty="0" smtClean="0"/>
              <a:t>It underscores that Christ is all sufficient for our salvation.</a:t>
            </a:r>
          </a:p>
          <a:p>
            <a:pPr lvl="1"/>
            <a:r>
              <a:rPr lang="en-US" dirty="0" smtClean="0"/>
              <a:t>We cannot add to that salvation by any action we take.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Galatians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Galatians 5:5-10</a:t>
            </a:r>
          </a:p>
          <a:p>
            <a:pPr lvl="1"/>
            <a:r>
              <a:rPr lang="en-US" dirty="0" smtClean="0"/>
              <a:t>Paul clarifies his position on Christ.</a:t>
            </a:r>
          </a:p>
          <a:p>
            <a:pPr lvl="1"/>
            <a:r>
              <a:rPr lang="en-US" dirty="0" smtClean="0"/>
              <a:t>Faith is the center of our Life in Christ.</a:t>
            </a:r>
          </a:p>
          <a:p>
            <a:r>
              <a:rPr lang="en-US" dirty="0" smtClean="0"/>
              <a:t>What is Righteousness?  Why are we waiting for it?</a:t>
            </a:r>
          </a:p>
          <a:p>
            <a:r>
              <a:rPr lang="en-US" dirty="0" smtClean="0"/>
              <a:t>Verse 6– faith working through love.  Circumcision is not Love.</a:t>
            </a:r>
            <a:endParaRPr lang="en-US" dirty="0"/>
          </a:p>
          <a:p>
            <a:r>
              <a:rPr lang="en-US" dirty="0" smtClean="0"/>
              <a:t>Circumcision was causing the church to falter.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Galatians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r>
              <a:rPr lang="en-US" dirty="0" smtClean="0"/>
              <a:t>Verses 10-16, Paul now addresses this freedom we have in Christ.  He continues the thought begun in Verse 1.</a:t>
            </a:r>
          </a:p>
          <a:p>
            <a:r>
              <a:rPr lang="en-US" dirty="0" smtClean="0"/>
              <a:t>Do we have complete freedom to do anything we want?  This was an early heresy of the Church and persists today.</a:t>
            </a:r>
          </a:p>
          <a:p>
            <a:r>
              <a:rPr lang="en-US" dirty="0" smtClean="0"/>
              <a:t>Paul points out that circumcision was never part of his gospel– or else he would not have conflict with the synagogue.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Galatians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Verse 13– our freedom is not an opportunity for the flesh– don’t use the salvation to make yourself the center of life.  Serve one another.</a:t>
            </a:r>
          </a:p>
          <a:p>
            <a:r>
              <a:rPr lang="en-US" dirty="0" smtClean="0"/>
              <a:t>True freedom comes when you surrender self and seek the benefit of others.</a:t>
            </a:r>
          </a:p>
          <a:p>
            <a:r>
              <a:rPr lang="en-US" dirty="0" smtClean="0"/>
              <a:t>Notice that Paul does not denigrate the law but seeks to fulfill it. (V. 14)</a:t>
            </a:r>
          </a:p>
          <a:p>
            <a:r>
              <a:rPr lang="en-US" dirty="0" smtClean="0"/>
              <a:t>Verse 15– this should sound familiar.  Some problems in the church never go away.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Galatians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thought comes to its conclusion in Verse 16</a:t>
            </a:r>
          </a:p>
          <a:p>
            <a:r>
              <a:rPr lang="en-US" dirty="0" smtClean="0"/>
              <a:t>Walk in the Spirit and you will not fulfill the desires of the Flesh.</a:t>
            </a:r>
          </a:p>
          <a:p>
            <a:r>
              <a:rPr lang="en-US" dirty="0" smtClean="0"/>
              <a:t>How do we walk in the Spirit?</a:t>
            </a:r>
          </a:p>
          <a:p>
            <a:pPr lvl="1"/>
            <a:r>
              <a:rPr lang="en-US" dirty="0" smtClean="0"/>
              <a:t>We surrender to the Will of Christ</a:t>
            </a:r>
          </a:p>
          <a:p>
            <a:pPr lvl="1"/>
            <a:r>
              <a:rPr lang="en-US" dirty="0" smtClean="0"/>
              <a:t>We seek the benefit of others</a:t>
            </a:r>
          </a:p>
          <a:p>
            <a:pPr lvl="1"/>
            <a:r>
              <a:rPr lang="en-US" dirty="0" smtClean="0"/>
              <a:t>We seek to fulfill the Law of Christ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63</TotalTime>
  <Words>683</Words>
  <Application>Microsoft Office PowerPoint</Application>
  <PresentationFormat>On-screen Show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Galatians 5</vt:lpstr>
      <vt:lpstr>Galatians 5</vt:lpstr>
      <vt:lpstr>Galatians 5</vt:lpstr>
      <vt:lpstr>Galatians 5</vt:lpstr>
      <vt:lpstr>Galatians 5</vt:lpstr>
      <vt:lpstr>Galatians 5</vt:lpstr>
      <vt:lpstr>Galatians 5</vt:lpstr>
      <vt:lpstr>Galatians 5</vt:lpstr>
      <vt:lpstr>Galatians 5</vt:lpstr>
      <vt:lpstr>Galatians 5</vt:lpstr>
      <vt:lpstr>Galatians 5</vt:lpstr>
      <vt:lpstr>Galatians 5</vt:lpstr>
      <vt:lpstr>Galatians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Galatians 5</dc:title>
  <dc:creator>Valued Acer Customer</dc:creator>
  <cp:lastModifiedBy>Valued Acer Customer</cp:lastModifiedBy>
  <cp:revision>6</cp:revision>
  <dcterms:created xsi:type="dcterms:W3CDTF">2013-05-19T11:19:54Z</dcterms:created>
  <dcterms:modified xsi:type="dcterms:W3CDTF">2013-05-19T12:23:17Z</dcterms:modified>
</cp:coreProperties>
</file>