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0C6577A-1DAD-4CAC-AD9F-1DD013474DFE}" type="datetimeFigureOut">
              <a:rPr lang="en-US" smtClean="0"/>
              <a:t>3/23/2013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850AD2-F842-4394-B3D5-E3D20B55D9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850AD2-F842-4394-B3D5-E3D20B55D9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850AD2-F842-4394-B3D5-E3D20B55D9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850AD2-F842-4394-B3D5-E3D20B55D9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850AD2-F842-4394-B3D5-E3D20B55D9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850AD2-F842-4394-B3D5-E3D20B55D9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850AD2-F842-4394-B3D5-E3D20B55D9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850AD2-F842-4394-B3D5-E3D20B55D9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0C6577A-1DAD-4CAC-AD9F-1DD013474DFE}" type="datetimeFigureOut">
              <a:rPr lang="en-US" smtClean="0"/>
              <a:t>3/23/2013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850AD2-F842-4394-B3D5-E3D20B55D9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0C6577A-1DAD-4CAC-AD9F-1DD013474DFE}" type="datetimeFigureOut">
              <a:rPr lang="en-US" smtClean="0"/>
              <a:t>3/23/2013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850AD2-F842-4394-B3D5-E3D20B55D9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0C6577A-1DAD-4CAC-AD9F-1DD013474DFE}" type="datetimeFigureOut">
              <a:rPr lang="en-US" smtClean="0"/>
              <a:t>3/23/2013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850AD2-F842-4394-B3D5-E3D20B55D9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C6577A-1DAD-4CAC-AD9F-1DD013474DFE}" type="datetimeFigureOut">
              <a:rPr lang="en-US" smtClean="0"/>
              <a:t>3/23/2013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850AD2-F842-4394-B3D5-E3D20B55D9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Seeking That </a:t>
            </a:r>
            <a:r>
              <a:rPr lang="en-US" dirty="0"/>
              <a:t>W</a:t>
            </a:r>
            <a:r>
              <a:rPr lang="en-US" dirty="0" smtClean="0"/>
              <a:t>hich is Above</a:t>
            </a:r>
            <a:endParaRPr lang="en-US" dirty="0"/>
          </a:p>
        </p:txBody>
      </p:sp>
      <p:sp>
        <p:nvSpPr>
          <p:cNvPr id="3" name="Subtitle 2"/>
          <p:cNvSpPr>
            <a:spLocks noGrp="1"/>
          </p:cNvSpPr>
          <p:nvPr>
            <p:ph type="subTitle" idx="1"/>
          </p:nvPr>
        </p:nvSpPr>
        <p:spPr/>
        <p:txBody>
          <a:bodyPr/>
          <a:lstStyle/>
          <a:p>
            <a:r>
              <a:rPr lang="en-US" dirty="0" smtClean="0"/>
              <a:t>Philippians 4:1-9</a:t>
            </a:r>
          </a:p>
          <a:p>
            <a:r>
              <a:rPr lang="en-US" dirty="0" smtClean="0"/>
              <a:t>Colossians 3:1-11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Colossians 3:1-3</a:t>
            </a:r>
          </a:p>
          <a:p>
            <a:pPr lvl="1"/>
            <a:r>
              <a:rPr lang="en-US" dirty="0" smtClean="0"/>
              <a:t>Things above, where </a:t>
            </a:r>
            <a:r>
              <a:rPr lang="en-US" dirty="0"/>
              <a:t>C</a:t>
            </a:r>
            <a:r>
              <a:rPr lang="en-US" dirty="0" smtClean="0"/>
              <a:t>hrist is, Sitting at the Right hand of God.  Jesus at a position of authority.  Philippians 2:6</a:t>
            </a:r>
          </a:p>
          <a:p>
            <a:pPr lvl="1"/>
            <a:r>
              <a:rPr lang="en-US" dirty="0" smtClean="0"/>
              <a:t>Set your mind on things above, because you died and your life is in Christ.  Phil 4:7-9.</a:t>
            </a:r>
          </a:p>
          <a:p>
            <a:r>
              <a:rPr lang="en-US" dirty="0" smtClean="0"/>
              <a:t>Colossians 3:4-8.  This is the buildup to the idea of the New man and the Old Man.  Paul takes this route to underscore the difference.</a:t>
            </a:r>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Colossians 3:4-8.</a:t>
            </a:r>
          </a:p>
          <a:p>
            <a:pPr lvl="1"/>
            <a:r>
              <a:rPr lang="en-US" dirty="0" smtClean="0"/>
              <a:t>Put to death your members.  This is one of Paul’s list verses. And again, this is what we have been tutored by the Law to avoid:</a:t>
            </a:r>
          </a:p>
          <a:p>
            <a:pPr lvl="1"/>
            <a:r>
              <a:rPr lang="en-US" dirty="0" smtClean="0"/>
              <a:t>Members of Flesh:  Fornication, Uncleanness (profligate life), </a:t>
            </a:r>
          </a:p>
          <a:p>
            <a:pPr lvl="1"/>
            <a:r>
              <a:rPr lang="en-US" dirty="0" smtClean="0"/>
              <a:t>Members of the Mind/Emotion:  Passion (vice, ungoverned emotion), Evil desire (concupiscence), Covetousness (Idolatry)</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list continues in Verse 8:  These all are stages of anger.</a:t>
            </a:r>
          </a:p>
          <a:p>
            <a:r>
              <a:rPr lang="en-US" dirty="0" smtClean="0"/>
              <a:t>Anger– Temper, character of the heart.</a:t>
            </a:r>
          </a:p>
          <a:p>
            <a:r>
              <a:rPr lang="en-US" dirty="0" smtClean="0"/>
              <a:t>Wrath– Boiling Anger</a:t>
            </a:r>
          </a:p>
          <a:p>
            <a:r>
              <a:rPr lang="en-US" dirty="0" smtClean="0"/>
              <a:t>Malice– Malignant anger, desire to harm</a:t>
            </a:r>
          </a:p>
          <a:p>
            <a:r>
              <a:rPr lang="en-US" dirty="0" smtClean="0"/>
              <a:t>Blasphemy– Anger at God</a:t>
            </a:r>
          </a:p>
          <a:p>
            <a:r>
              <a:rPr lang="en-US" dirty="0" smtClean="0"/>
              <a:t>Filthy language– Coarse Jesting</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Colossians 3:9-10</a:t>
            </a:r>
          </a:p>
          <a:p>
            <a:pPr lvl="1"/>
            <a:r>
              <a:rPr lang="en-US" dirty="0" smtClean="0"/>
              <a:t>Do not lie to each other.  You have put off the Old man (Romans 6:6; Eph 4:22)</a:t>
            </a:r>
          </a:p>
          <a:p>
            <a:pPr lvl="1"/>
            <a:r>
              <a:rPr lang="en-US" dirty="0" smtClean="0"/>
              <a:t>Put on the New Life (Gal 2:20)</a:t>
            </a:r>
          </a:p>
          <a:p>
            <a:pPr lvl="1"/>
            <a:r>
              <a:rPr lang="en-US" dirty="0" smtClean="0"/>
              <a:t>Renewing of the Mind Romans 12:2</a:t>
            </a:r>
          </a:p>
          <a:p>
            <a:r>
              <a:rPr lang="en-US" dirty="0" smtClean="0"/>
              <a:t>This renewing, this New Body is the hardest part of Christ.  </a:t>
            </a:r>
          </a:p>
          <a:p>
            <a:r>
              <a:rPr lang="en-US" dirty="0" smtClean="0"/>
              <a:t>Phil 3:15– being perfect is a common theme in the New Testament.  How we do that is the problem.</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Philippians 4:1-9</a:t>
            </a:r>
          </a:p>
          <a:p>
            <a:r>
              <a:rPr lang="en-US" dirty="0" smtClean="0"/>
              <a:t>Let us remind ourselves who these people were.</a:t>
            </a:r>
          </a:p>
          <a:p>
            <a:pPr lvl="1"/>
            <a:r>
              <a:rPr lang="en-US" dirty="0" smtClean="0"/>
              <a:t>Paul and his team came to Philippi during the second Missionary Journey (Acts 16)</a:t>
            </a:r>
          </a:p>
          <a:p>
            <a:pPr lvl="1"/>
            <a:r>
              <a:rPr lang="en-US" dirty="0" smtClean="0"/>
              <a:t>Paul had planned a trip to Asia, but was forbidden.</a:t>
            </a:r>
          </a:p>
          <a:p>
            <a:pPr lvl="1"/>
            <a:r>
              <a:rPr lang="en-US" dirty="0" smtClean="0"/>
              <a:t>He found a small Jewish community, meeting at the water’s edge</a:t>
            </a:r>
          </a:p>
          <a:p>
            <a:pPr lvl="1"/>
            <a:r>
              <a:rPr lang="en-US" dirty="0" smtClean="0"/>
              <a:t>His first Convert:  Lydia</a:t>
            </a:r>
          </a:p>
          <a:p>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Church at Philippi</a:t>
            </a:r>
          </a:p>
          <a:p>
            <a:pPr lvl="1"/>
            <a:r>
              <a:rPr lang="en-US" dirty="0" smtClean="0"/>
              <a:t>Paul casts out a demon from a girl (Acts 16:16-19)</a:t>
            </a:r>
          </a:p>
          <a:p>
            <a:pPr lvl="1"/>
            <a:r>
              <a:rPr lang="en-US" dirty="0" smtClean="0"/>
              <a:t>The result:  Paul and Silas wind up in jail.</a:t>
            </a:r>
          </a:p>
          <a:p>
            <a:pPr lvl="1"/>
            <a:r>
              <a:rPr lang="en-US" dirty="0" smtClean="0"/>
              <a:t>Conversion of the Jailer and his family.</a:t>
            </a:r>
          </a:p>
          <a:p>
            <a:pPr lvl="1"/>
            <a:r>
              <a:rPr lang="en-US" dirty="0" smtClean="0"/>
              <a:t>Some commentators think the girl who was possessed became part </a:t>
            </a:r>
            <a:r>
              <a:rPr lang="en-US" dirty="0"/>
              <a:t>o</a:t>
            </a:r>
            <a:r>
              <a:rPr lang="en-US" dirty="0" smtClean="0"/>
              <a:t>f the church.</a:t>
            </a:r>
          </a:p>
          <a:p>
            <a:r>
              <a:rPr lang="en-US" dirty="0" smtClean="0"/>
              <a:t>The Church sent Paul support at times when he would not accept it from other churches (Phil 4:15; II </a:t>
            </a:r>
            <a:r>
              <a:rPr lang="en-US" dirty="0" err="1" smtClean="0"/>
              <a:t>Cor</a:t>
            </a:r>
            <a:r>
              <a:rPr lang="en-US" dirty="0" smtClean="0"/>
              <a:t> 11:7-10)</a:t>
            </a:r>
          </a:p>
          <a:p>
            <a:pPr lvl="1"/>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Paul returned to Philippi on his 3</a:t>
            </a:r>
            <a:r>
              <a:rPr lang="en-US" baseline="30000" dirty="0" smtClean="0"/>
              <a:t>rd</a:t>
            </a:r>
            <a:r>
              <a:rPr lang="en-US" dirty="0" smtClean="0"/>
              <a:t> Journey and again in his arrest and trip to Rome.</a:t>
            </a:r>
          </a:p>
          <a:p>
            <a:r>
              <a:rPr lang="en-US" dirty="0" smtClean="0"/>
              <a:t>What became of the Church after that?  No real record remains.  Philippi fell into ruins by 300 AD.</a:t>
            </a:r>
          </a:p>
          <a:p>
            <a:r>
              <a:rPr lang="en-US" dirty="0" smtClean="0"/>
              <a:t>It was a Church under great trial and tribulation, with a city population opposed to their efforts.</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Philippians 4:1-8</a:t>
            </a:r>
          </a:p>
          <a:p>
            <a:pPr lvl="1"/>
            <a:r>
              <a:rPr lang="en-US" dirty="0" smtClean="0"/>
              <a:t>This chapter picks up from the end of chapter 3: 15 (rest of chapter is kind of a parenthesis)</a:t>
            </a:r>
          </a:p>
          <a:p>
            <a:pPr lvl="1"/>
            <a:r>
              <a:rPr lang="en-US" dirty="0" smtClean="0"/>
              <a:t>Paul begins by admonishing us to “Stand Fast in the Lord.”  Be firm in your faith.  </a:t>
            </a:r>
          </a:p>
          <a:p>
            <a:pPr lvl="1"/>
            <a:r>
              <a:rPr lang="en-US" dirty="0" smtClean="0"/>
              <a:t>He is reminding them of Phil 3:14-15.</a:t>
            </a:r>
          </a:p>
          <a:p>
            <a:r>
              <a:rPr lang="en-US" dirty="0" smtClean="0"/>
              <a:t>Phil 4:2</a:t>
            </a:r>
          </a:p>
          <a:p>
            <a:pPr lvl="1"/>
            <a:r>
              <a:rPr lang="en-US" dirty="0" err="1" smtClean="0"/>
              <a:t>Euodia</a:t>
            </a:r>
            <a:r>
              <a:rPr lang="en-US" dirty="0" smtClean="0"/>
              <a:t> and </a:t>
            </a:r>
            <a:r>
              <a:rPr lang="en-US" dirty="0" err="1" smtClean="0"/>
              <a:t>Syntyche</a:t>
            </a:r>
            <a:r>
              <a:rPr lang="en-US" dirty="0" smtClean="0"/>
              <a:t>.  Be of the same mind.  What Mind?</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r>
              <a:rPr lang="en-US" dirty="0" smtClean="0"/>
              <a:t>Phil 4:2</a:t>
            </a:r>
          </a:p>
          <a:p>
            <a:pPr lvl="1"/>
            <a:r>
              <a:rPr lang="en-US" dirty="0" smtClean="0"/>
              <a:t>These women </a:t>
            </a:r>
            <a:r>
              <a:rPr lang="en-US" dirty="0" err="1" smtClean="0"/>
              <a:t>Euodia</a:t>
            </a:r>
            <a:r>
              <a:rPr lang="en-US" dirty="0" smtClean="0"/>
              <a:t> and </a:t>
            </a:r>
            <a:r>
              <a:rPr lang="en-US" dirty="0" err="1" smtClean="0"/>
              <a:t>Syntyche</a:t>
            </a:r>
            <a:r>
              <a:rPr lang="en-US" dirty="0" smtClean="0"/>
              <a:t> need to be of the same mind.</a:t>
            </a:r>
          </a:p>
          <a:p>
            <a:r>
              <a:rPr lang="en-US" dirty="0" smtClean="0"/>
              <a:t>Look at Phil 2:5.  What is the Mind of Christ?</a:t>
            </a:r>
          </a:p>
          <a:p>
            <a:pPr lvl="1"/>
            <a:r>
              <a:rPr lang="en-US" dirty="0" smtClean="0"/>
              <a:t>Humble.</a:t>
            </a:r>
          </a:p>
          <a:p>
            <a:pPr lvl="1"/>
            <a:r>
              <a:rPr lang="en-US" dirty="0" smtClean="0"/>
              <a:t>Obedient.</a:t>
            </a:r>
          </a:p>
          <a:p>
            <a:pPr lvl="1"/>
            <a:r>
              <a:rPr lang="en-US" dirty="0" smtClean="0"/>
              <a:t>Bondservant- a willing slave to God</a:t>
            </a:r>
          </a:p>
          <a:p>
            <a:r>
              <a:rPr lang="en-US" dirty="0" smtClean="0"/>
              <a:t>Let these women have that mind so they can solve their differences.</a:t>
            </a:r>
          </a:p>
          <a:p>
            <a:pPr lvl="1"/>
            <a:r>
              <a:rPr lang="en-US" dirty="0" smtClean="0"/>
              <a:t>We don’t know what it was</a:t>
            </a:r>
          </a:p>
          <a:p>
            <a:pPr lvl="1"/>
            <a:r>
              <a:rPr lang="en-US" dirty="0" smtClean="0"/>
              <a:t>That is unusual.  God wants a general pattern.</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Phil 4:3-4</a:t>
            </a:r>
          </a:p>
          <a:p>
            <a:pPr lvl="1"/>
            <a:r>
              <a:rPr lang="en-US" dirty="0" smtClean="0"/>
              <a:t>The Church should help those who labor for the Gospel.  We don’t know anything about these people other than that they are important to the Church at Philippi.</a:t>
            </a:r>
          </a:p>
          <a:p>
            <a:pPr lvl="1"/>
            <a:r>
              <a:rPr lang="en-US" dirty="0" smtClean="0"/>
              <a:t>Note Verse 3– the book was delivered to a specific person– perhaps Luke himself.</a:t>
            </a:r>
          </a:p>
          <a:p>
            <a:r>
              <a:rPr lang="en-US" dirty="0" smtClean="0"/>
              <a:t>Phil 4:4  Rejoice. </a:t>
            </a:r>
            <a:r>
              <a:rPr lang="en-US" dirty="0" err="1" smtClean="0"/>
              <a:t>Chairo</a:t>
            </a:r>
            <a:r>
              <a:rPr lang="en-US" dirty="0" smtClean="0"/>
              <a:t>– To Express Exceeding Joy to thrive and be glad</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Phil 4:5-9</a:t>
            </a:r>
          </a:p>
          <a:p>
            <a:pPr lvl="1"/>
            <a:r>
              <a:rPr lang="en-US" dirty="0" smtClean="0"/>
              <a:t>5– Gentleness.  Equity, fairness, gentleness.  A great word that emphasizes compassion for others.  The Lord is at hand.  Most commentators say that Paul is referring to the return. But one commentator says that as we carry out the commands of 2-5, the Lord is near to us.</a:t>
            </a:r>
          </a:p>
          <a:p>
            <a:pPr lvl="1"/>
            <a:r>
              <a:rPr lang="en-US" dirty="0" smtClean="0"/>
              <a:t>6.  Prayer– all that that involves. Supplication– petition, request, penury (deep need)</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Phil 4:7-9</a:t>
            </a:r>
          </a:p>
          <a:p>
            <a:pPr lvl="1"/>
            <a:r>
              <a:rPr lang="en-US" dirty="0" smtClean="0"/>
              <a:t>Keep your heart– a military term.</a:t>
            </a:r>
          </a:p>
          <a:p>
            <a:pPr lvl="1"/>
            <a:r>
              <a:rPr lang="en-US" dirty="0" smtClean="0"/>
              <a:t>8-9.  This is what the Law was trying to train in us.</a:t>
            </a:r>
          </a:p>
          <a:p>
            <a:pPr lvl="1"/>
            <a:r>
              <a:rPr lang="en-US" dirty="0" smtClean="0"/>
              <a:t>Virtue– Moral Excellence.</a:t>
            </a:r>
          </a:p>
          <a:p>
            <a:pPr lvl="1"/>
            <a:r>
              <a:rPr lang="en-US" dirty="0" smtClean="0"/>
              <a:t>Praise-- </a:t>
            </a:r>
            <a:r>
              <a:rPr lang="en-US" dirty="0" err="1" smtClean="0"/>
              <a:t>Commendatioin</a:t>
            </a:r>
            <a:endParaRPr lang="en-US" dirty="0" smtClean="0"/>
          </a:p>
          <a:p>
            <a:r>
              <a:rPr lang="en-US" dirty="0" smtClean="0"/>
              <a:t>Colossians 3:1-8</a:t>
            </a:r>
          </a:p>
          <a:p>
            <a:pPr lvl="1"/>
            <a:r>
              <a:rPr lang="en-US" dirty="0" smtClean="0"/>
              <a:t>If you were raised in Christ.  That usually means Since for Paul.</a:t>
            </a:r>
            <a:endParaRPr lang="en-US" dirty="0"/>
          </a:p>
        </p:txBody>
      </p:sp>
      <p:sp>
        <p:nvSpPr>
          <p:cNvPr id="2" name="Title 1"/>
          <p:cNvSpPr>
            <a:spLocks noGrp="1"/>
          </p:cNvSpPr>
          <p:nvPr>
            <p:ph type="title"/>
          </p:nvPr>
        </p:nvSpPr>
        <p:spPr/>
        <p:txBody>
          <a:bodyPr/>
          <a:lstStyle/>
          <a:p>
            <a:r>
              <a:rPr lang="en-US" dirty="0" smtClean="0"/>
              <a:t>Seeking That Which is Above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488</TotalTime>
  <Words>836</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Seeking That Which is Above</vt:lpstr>
      <vt:lpstr>Seeking That Which is Above</vt:lpstr>
      <vt:lpstr>Seeking That Which is Above</vt:lpstr>
      <vt:lpstr>Seeking That Which is Above</vt:lpstr>
      <vt:lpstr>Seeking That Which is Above</vt:lpstr>
      <vt:lpstr>Seeking That Which is Above</vt:lpstr>
      <vt:lpstr>Seeking That Which is Above</vt:lpstr>
      <vt:lpstr>Seeking That Which is Above</vt:lpstr>
      <vt:lpstr>Seeking That Which is Above</vt:lpstr>
      <vt:lpstr>Seeking That Which is Above</vt:lpstr>
      <vt:lpstr>Seeking That Which is Above</vt:lpstr>
      <vt:lpstr>Seeking That Which is Above</vt:lpstr>
      <vt:lpstr>Seeking That Which is Above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Seeking That Which is Above</dc:title>
  <dc:creator>Valued Acer Customer</dc:creator>
  <cp:lastModifiedBy>Valued Acer Customer</cp:lastModifiedBy>
  <cp:revision>10</cp:revision>
  <dcterms:created xsi:type="dcterms:W3CDTF">2013-03-23T21:29:13Z</dcterms:created>
  <dcterms:modified xsi:type="dcterms:W3CDTF">2013-03-24T05:38:06Z</dcterms:modified>
</cp:coreProperties>
</file>