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62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0D15724-C222-4D94-9E2B-2754E289443F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78335C-8430-40EA-AFB8-0D345F490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Ephesians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Mystery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Paul begins by noting that he has been given the Mystery to reveal.</a:t>
            </a:r>
          </a:p>
          <a:p>
            <a:r>
              <a:rPr lang="en-US" dirty="0" smtClean="0"/>
              <a:t>He points out that the Mystery was hidden in God, who made all things.  That is his first challenge to Gnosticism.</a:t>
            </a:r>
          </a:p>
          <a:p>
            <a:r>
              <a:rPr lang="en-US" dirty="0" smtClean="0"/>
              <a:t>The Mystery is ready to be made known (Gnostics believed that mysteries could be made known only to the special people)</a:t>
            </a:r>
          </a:p>
          <a:p>
            <a:pPr lvl="1"/>
            <a:r>
              <a:rPr lang="en-US" dirty="0" smtClean="0"/>
              <a:t>Known to the church</a:t>
            </a:r>
          </a:p>
          <a:p>
            <a:pPr lvl="1"/>
            <a:r>
              <a:rPr lang="en-US" dirty="0" smtClean="0"/>
              <a:t>Known to powers and principalities—in this case </a:t>
            </a:r>
            <a:r>
              <a:rPr lang="en-US" dirty="0" err="1" smtClean="0"/>
              <a:t>gnostic</a:t>
            </a:r>
            <a:r>
              <a:rPr lang="en-US" dirty="0" smtClean="0"/>
              <a:t> language not the usual Biblical reference.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then completes a thought that he has made in Galatians, Colossians and Philippians– that this plan has been eternally determined by God himself.</a:t>
            </a:r>
          </a:p>
          <a:p>
            <a:r>
              <a:rPr lang="en-US" dirty="0" smtClean="0"/>
              <a:t>Because of this foundation of Grace, we can have confidence.  Through what?  Verse 12.</a:t>
            </a:r>
          </a:p>
          <a:p>
            <a:r>
              <a:rPr lang="en-US" dirty="0" smtClean="0"/>
              <a:t>Look at Colossians 1:23 and Colossians 2:9.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now turns to the point of this long diversion:</a:t>
            </a:r>
          </a:p>
          <a:p>
            <a:pPr lvl="1"/>
            <a:r>
              <a:rPr lang="en-US" dirty="0" smtClean="0"/>
              <a:t>That we might be strengthened in our faith</a:t>
            </a:r>
          </a:p>
          <a:p>
            <a:pPr lvl="1"/>
            <a:r>
              <a:rPr lang="en-US" dirty="0" smtClean="0"/>
              <a:t>That We might be the dwelling place of Christ</a:t>
            </a:r>
          </a:p>
          <a:p>
            <a:pPr lvl="1"/>
            <a:r>
              <a:rPr lang="en-US" dirty="0" smtClean="0"/>
              <a:t>That we might be rooted and grounded in love.</a:t>
            </a:r>
          </a:p>
          <a:p>
            <a:r>
              <a:rPr lang="en-US" dirty="0" smtClean="0"/>
              <a:t>Because we are rooted and grounded, we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3:14-21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Because we are rooted and grounded in Love</a:t>
            </a:r>
          </a:p>
          <a:p>
            <a:pPr lvl="1"/>
            <a:r>
              <a:rPr lang="en-US" dirty="0" smtClean="0"/>
              <a:t>We can comprehend the Mystery</a:t>
            </a:r>
          </a:p>
          <a:p>
            <a:pPr lvl="1"/>
            <a:r>
              <a:rPr lang="en-US" dirty="0" smtClean="0"/>
              <a:t>We comprehend the width, depth, height</a:t>
            </a:r>
          </a:p>
          <a:p>
            <a:pPr lvl="1"/>
            <a:r>
              <a:rPr lang="en-US" dirty="0" smtClean="0"/>
              <a:t>Of the Love of Christ, which passes all understanding.</a:t>
            </a:r>
          </a:p>
          <a:p>
            <a:r>
              <a:rPr lang="en-US" dirty="0" smtClean="0"/>
              <a:t>We gain the knowledge of the Love of Christ so we can be filled with all the fullness of God. Like a ship filled to capacity with all good things.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3:14-21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because</a:t>
            </a:r>
          </a:p>
          <a:p>
            <a:pPr lvl="1"/>
            <a:r>
              <a:rPr lang="en-US" dirty="0" smtClean="0"/>
              <a:t>God has established this mystery in the foundation of the world</a:t>
            </a:r>
          </a:p>
          <a:p>
            <a:pPr lvl="1"/>
            <a:r>
              <a:rPr lang="en-US" dirty="0" smtClean="0"/>
              <a:t>God has chosen to reveal that mystery to the Church and “principalities”</a:t>
            </a:r>
          </a:p>
          <a:p>
            <a:pPr lvl="1"/>
            <a:r>
              <a:rPr lang="en-US" dirty="0" smtClean="0"/>
              <a:t>God has chosen Paul to be His instrument of that revelation</a:t>
            </a:r>
          </a:p>
          <a:p>
            <a:pPr lvl="1"/>
            <a:r>
              <a:rPr lang="en-US" dirty="0" smtClean="0"/>
              <a:t>God had an eternal Purpose fulfilled in Christ</a:t>
            </a:r>
          </a:p>
          <a:p>
            <a:r>
              <a:rPr lang="en-US" dirty="0" smtClean="0"/>
              <a:t>Because of All of that---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3:14-21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glory in a God who can do</a:t>
            </a:r>
          </a:p>
          <a:p>
            <a:pPr lvl="1"/>
            <a:r>
              <a:rPr lang="en-US" dirty="0" smtClean="0"/>
              <a:t>Exceedingly  (hyper-doing)</a:t>
            </a:r>
          </a:p>
          <a:p>
            <a:pPr lvl="1"/>
            <a:r>
              <a:rPr lang="en-US" dirty="0" smtClean="0"/>
              <a:t>Abundantly  (superior-doing)</a:t>
            </a:r>
          </a:p>
          <a:p>
            <a:pPr lvl="1"/>
            <a:r>
              <a:rPr lang="en-US" dirty="0" smtClean="0"/>
              <a:t>Above all that we ask (petition)</a:t>
            </a:r>
          </a:p>
          <a:p>
            <a:pPr lvl="1"/>
            <a:r>
              <a:rPr lang="en-US" dirty="0" smtClean="0"/>
              <a:t>Or think   (Ponder, wonder, stew)</a:t>
            </a:r>
          </a:p>
          <a:p>
            <a:r>
              <a:rPr lang="en-US" dirty="0" smtClean="0"/>
              <a:t>According to what kind of Power?</a:t>
            </a:r>
          </a:p>
          <a:p>
            <a:r>
              <a:rPr lang="en-US" dirty="0" smtClean="0"/>
              <a:t>To this God be all glory in the church forever.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Saint Patrick</a:t>
            </a:r>
          </a:p>
          <a:p>
            <a:pPr lvl="1"/>
            <a:r>
              <a:rPr lang="en-US" dirty="0" smtClean="0"/>
              <a:t>English young man</a:t>
            </a:r>
          </a:p>
          <a:p>
            <a:pPr lvl="1"/>
            <a:r>
              <a:rPr lang="en-US" dirty="0" smtClean="0"/>
              <a:t>Captured by Irish pirates at age 15</a:t>
            </a:r>
          </a:p>
          <a:p>
            <a:pPr lvl="1"/>
            <a:r>
              <a:rPr lang="en-US" dirty="0" smtClean="0"/>
              <a:t>Escaped but found himself called to the Mission field</a:t>
            </a:r>
          </a:p>
          <a:p>
            <a:pPr lvl="1"/>
            <a:r>
              <a:rPr lang="en-US" dirty="0" smtClean="0"/>
              <a:t>Went back at age 25</a:t>
            </a:r>
          </a:p>
          <a:p>
            <a:pPr lvl="1"/>
            <a:r>
              <a:rPr lang="en-US" dirty="0" smtClean="0"/>
              <a:t>Stayed until his death in 461 at age 76.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Saint Patrick</a:t>
            </a:r>
          </a:p>
          <a:p>
            <a:pPr lvl="1"/>
            <a:r>
              <a:rPr lang="en-US" dirty="0" smtClean="0"/>
              <a:t>Spent his life in Mission field</a:t>
            </a:r>
          </a:p>
          <a:p>
            <a:pPr lvl="1"/>
            <a:r>
              <a:rPr lang="en-US" dirty="0" smtClean="0"/>
              <a:t>Merged Irish culture with Christianity- Celtic </a:t>
            </a:r>
            <a:r>
              <a:rPr lang="en-US" dirty="0" smtClean="0"/>
              <a:t>Cross. The Sun and the Cross</a:t>
            </a:r>
          </a:p>
          <a:p>
            <a:pPr lvl="1"/>
            <a:r>
              <a:rPr lang="en-US" dirty="0" smtClean="0"/>
              <a:t>Used bonfires to celebrate Easter.</a:t>
            </a:r>
          </a:p>
          <a:p>
            <a:pPr lvl="1"/>
            <a:r>
              <a:rPr lang="en-US" dirty="0" smtClean="0"/>
              <a:t>Example of Paul’s command, that by all means we might save some.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Ephesians chapter 3 continues the thought that Paul has laid out in Galatians 3.</a:t>
            </a:r>
          </a:p>
          <a:p>
            <a:pPr lvl="1"/>
            <a:r>
              <a:rPr lang="en-US" dirty="0" smtClean="0"/>
              <a:t>Verses 1 through 7  act as one long parenthetical reference.</a:t>
            </a:r>
          </a:p>
          <a:p>
            <a:pPr lvl="1"/>
            <a:r>
              <a:rPr lang="en-US" dirty="0" smtClean="0"/>
              <a:t>Find the end of the thought that Paul starts with verse 1 of Chapter 3.</a:t>
            </a:r>
          </a:p>
          <a:p>
            <a:pPr lvl="1"/>
            <a:r>
              <a:rPr lang="en-US" dirty="0" smtClean="0"/>
              <a:t>The rest of the material from verses 2 through 7  focuses on this great mystery of the Gospel.</a:t>
            </a:r>
          </a:p>
          <a:p>
            <a:pPr lvl="1"/>
            <a:r>
              <a:rPr lang="en-US" dirty="0" smtClean="0"/>
              <a:t>The mystery is simple—gentiles can become Christians.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3:1-8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build up from verses 2 through 6 is important.  The thought process is critical.</a:t>
            </a:r>
          </a:p>
          <a:p>
            <a:pPr lvl="1"/>
            <a:r>
              <a:rPr lang="en-US" dirty="0" smtClean="0"/>
              <a:t>Paul points out that the message came to him by revelation.  Contrast this with the Law in Galatians.</a:t>
            </a:r>
          </a:p>
          <a:p>
            <a:pPr lvl="1"/>
            <a:r>
              <a:rPr lang="en-US" dirty="0" smtClean="0"/>
              <a:t>Paul points out that the ministry was unknown in older times.</a:t>
            </a:r>
          </a:p>
          <a:p>
            <a:pPr lvl="1"/>
            <a:r>
              <a:rPr lang="en-US" dirty="0" smtClean="0"/>
              <a:t>It was revealed to the disciples and then to others.</a:t>
            </a:r>
          </a:p>
          <a:p>
            <a:pPr lvl="1"/>
            <a:r>
              <a:rPr lang="en-US" dirty="0" smtClean="0"/>
              <a:t>What is this mystery: verse 6.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This, by the way, is the rest of Paul’s sentence from verse one.</a:t>
            </a:r>
          </a:p>
          <a:p>
            <a:pPr lvl="1"/>
            <a:r>
              <a:rPr lang="en-US" dirty="0" smtClean="0"/>
              <a:t>Paul is less then the least of the saints.</a:t>
            </a:r>
          </a:p>
          <a:p>
            <a:pPr lvl="1"/>
            <a:r>
              <a:rPr lang="en-US" dirty="0" smtClean="0"/>
              <a:t>Paul has been given great grace.</a:t>
            </a:r>
          </a:p>
          <a:p>
            <a:pPr lvl="1"/>
            <a:r>
              <a:rPr lang="en-US" dirty="0" smtClean="0"/>
              <a:t>That grace is to preach the unsearchable riches of Christ.</a:t>
            </a:r>
          </a:p>
          <a:p>
            <a:pPr lvl="1"/>
            <a:r>
              <a:rPr lang="en-US" dirty="0" smtClean="0"/>
              <a:t>That grace is to preach among the Gentiles.</a:t>
            </a:r>
          </a:p>
          <a:p>
            <a:pPr lvl="1"/>
            <a:r>
              <a:rPr lang="en-US" dirty="0" smtClean="0"/>
              <a:t>Only Nixon could go to China.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Galatians and Ephesians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Notice the continuity of thought from one book to the next.</a:t>
            </a:r>
          </a:p>
          <a:p>
            <a:pPr lvl="1"/>
            <a:r>
              <a:rPr lang="en-US" dirty="0" smtClean="0"/>
              <a:t>Our salvation is centered in Christ alone.</a:t>
            </a:r>
          </a:p>
          <a:p>
            <a:pPr lvl="1"/>
            <a:r>
              <a:rPr lang="en-US" dirty="0" smtClean="0"/>
              <a:t>The Gospel comes to us from God himself, not through mediators.</a:t>
            </a:r>
          </a:p>
          <a:p>
            <a:pPr lvl="1"/>
            <a:r>
              <a:rPr lang="en-US" dirty="0" smtClean="0"/>
              <a:t>That salvation is offered to Gentiles and Jews.</a:t>
            </a:r>
          </a:p>
          <a:p>
            <a:pPr lvl="1"/>
            <a:r>
              <a:rPr lang="en-US" dirty="0" smtClean="0"/>
              <a:t>Our salvation makes us one body.</a:t>
            </a:r>
          </a:p>
          <a:p>
            <a:pPr lvl="1"/>
            <a:r>
              <a:rPr lang="en-US" dirty="0" smtClean="0"/>
              <a:t>Philippians 3:20 tells us our citizenship is in heaven.</a:t>
            </a:r>
          </a:p>
          <a:p>
            <a:pPr lvl="1"/>
            <a:r>
              <a:rPr lang="en-US" dirty="0" smtClean="0"/>
              <a:t>Colossians 3:1 finally answers Paul’s question about the Law.  It all ties together.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in mind that this whole chapter is kind of an aside for the book.  If it sounds like it doesn’t fit in the flow of thought, it really doesn’t.</a:t>
            </a:r>
          </a:p>
          <a:p>
            <a:r>
              <a:rPr lang="en-US" dirty="0" smtClean="0"/>
              <a:t>Paul is continuing the thought from Verse 1– that he has been given the message of this dispensation.  A dispensation of Grace.</a:t>
            </a:r>
          </a:p>
          <a:p>
            <a:r>
              <a:rPr lang="en-US" dirty="0" smtClean="0"/>
              <a:t>But he glories that he is the least likely person to get this grace.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3:8-13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this passage has been challenged as not authentically Pauline in nature.  It does have more of a Gnostic feel than anything else Paul writes.</a:t>
            </a:r>
          </a:p>
          <a:p>
            <a:r>
              <a:rPr lang="en-US" dirty="0" smtClean="0"/>
              <a:t>But, consulting my cousin and Bible historian, Ronald Nash, we discover that Paul is writing to destroy Gnostic ideals.  Let’s dig into this section.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1199</Template>
  <TotalTime>221</TotalTime>
  <Words>859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Ephesians 3</vt:lpstr>
      <vt:lpstr>Slight Diversion</vt:lpstr>
      <vt:lpstr>Slight Diversion</vt:lpstr>
      <vt:lpstr>Ephesians 3:1-8</vt:lpstr>
      <vt:lpstr>Ephesians 3:1-8</vt:lpstr>
      <vt:lpstr>Ephesians 3:8</vt:lpstr>
      <vt:lpstr>Galatians and Ephesians</vt:lpstr>
      <vt:lpstr>Ephesians 3:8-13</vt:lpstr>
      <vt:lpstr>Ephesians 3:8-13</vt:lpstr>
      <vt:lpstr>Ephesians 3:8-13</vt:lpstr>
      <vt:lpstr>Ephesians 3:8-13</vt:lpstr>
      <vt:lpstr>Ephesians 3:8-13</vt:lpstr>
      <vt:lpstr>Ephesians 3:14-21</vt:lpstr>
      <vt:lpstr>Ephesians 3:14-21</vt:lpstr>
      <vt:lpstr>Ephesians 3:14-21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3</dc:title>
  <dc:creator>Valued Acer Customer</dc:creator>
  <cp:lastModifiedBy>Galilean Baptist</cp:lastModifiedBy>
  <cp:revision>10</cp:revision>
  <dcterms:created xsi:type="dcterms:W3CDTF">2013-03-17T00:45:08Z</dcterms:created>
  <dcterms:modified xsi:type="dcterms:W3CDTF">2013-03-17T13:26:51Z</dcterms:modified>
</cp:coreProperties>
</file>