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CF108CC-BC02-4D00-8F72-EF7A15BC73B4}" type="datetimeFigureOut">
              <a:rPr lang="en-US" smtClean="0"/>
              <a:t>2/17/2013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B4B786E-A446-4429-AC31-077AAAE364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Philippians 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Pressing Toward</a:t>
            </a:r>
          </a:p>
          <a:p>
            <a:r>
              <a:rPr lang="en-US" dirty="0" smtClean="0"/>
              <a:t>Christ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Philippians 3:10 is the height, the pinnacle of the book.</a:t>
            </a:r>
          </a:p>
          <a:p>
            <a:pPr lvl="1"/>
            <a:r>
              <a:rPr lang="en-US" dirty="0" smtClean="0"/>
              <a:t>To know Him.  There are 178 words in Greek to capture the concept of know.  This one means to know intimately, to know as a friend.  I have done all of this to be found in Him in His righteousness, so that I might know Him.  Not know about him.</a:t>
            </a:r>
          </a:p>
          <a:p>
            <a:pPr lvl="1"/>
            <a:r>
              <a:rPr lang="en-US" dirty="0" smtClean="0"/>
              <a:t>Power.  The Greek word is</a:t>
            </a:r>
            <a:r>
              <a:rPr lang="el-GR" b="0" dirty="0" smtClean="0"/>
              <a:t> δύναμις</a:t>
            </a:r>
            <a:r>
              <a:rPr lang="en-US" dirty="0" smtClean="0"/>
              <a:t>, </a:t>
            </a:r>
            <a:r>
              <a:rPr lang="en-US" dirty="0" err="1" smtClean="0"/>
              <a:t>dynamis</a:t>
            </a:r>
            <a:r>
              <a:rPr lang="en-US" dirty="0" smtClean="0"/>
              <a:t>. The root word for Dynamo, power Plant.  I pray, says Paul, to share in the power of his resurrection and the fellowship of his sufferings.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Verses 12 and 13 are often used to argue that we can lose our salvation, or that salvation is not perfect at the time of conversion.</a:t>
            </a:r>
          </a:p>
          <a:p>
            <a:r>
              <a:rPr lang="en-US" dirty="0" smtClean="0"/>
              <a:t>This is not what Paul is teaching.  But this is complicated.</a:t>
            </a:r>
          </a:p>
          <a:p>
            <a:pPr lvl="1"/>
            <a:r>
              <a:rPr lang="en-US" dirty="0" smtClean="0"/>
              <a:t>In the eyes of Christ, we are perfect upon conversion.</a:t>
            </a:r>
          </a:p>
          <a:p>
            <a:pPr lvl="1"/>
            <a:r>
              <a:rPr lang="en-US" dirty="0" smtClean="0"/>
              <a:t>But in terms of the perfect service of God, we are growing more like Christ as time goes on.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growth process does not change our inheritance.</a:t>
            </a:r>
          </a:p>
          <a:p>
            <a:r>
              <a:rPr lang="en-US" dirty="0" smtClean="0"/>
              <a:t>Paul is attacking Antinomianism, a doctrine that says our freedom in Christ frees us from any moral law.   That is not the case.</a:t>
            </a:r>
          </a:p>
          <a:p>
            <a:r>
              <a:rPr lang="en-US" dirty="0" smtClean="0"/>
              <a:t>Look at verse 16 –as you review your notes on these four books, look how often Paul uses the analogy of walking to refer to our Christian life.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Verse 20 is a highlight.</a:t>
            </a:r>
          </a:p>
          <a:p>
            <a:pPr lvl="1"/>
            <a:r>
              <a:rPr lang="en-US" dirty="0" smtClean="0"/>
              <a:t>Our citizenship is in heaven.</a:t>
            </a:r>
          </a:p>
          <a:p>
            <a:pPr lvl="1"/>
            <a:r>
              <a:rPr lang="en-US" dirty="0" smtClean="0"/>
              <a:t>We await our Savior.</a:t>
            </a:r>
          </a:p>
          <a:p>
            <a:pPr lvl="1"/>
            <a:r>
              <a:rPr lang="en-US" dirty="0" smtClean="0"/>
              <a:t>Verse 21 you will transform this body of sin into a glorious body.</a:t>
            </a:r>
          </a:p>
          <a:p>
            <a:pPr lvl="1"/>
            <a:r>
              <a:rPr lang="en-US" dirty="0" smtClean="0"/>
              <a:t>And this verse clarifies what he was saying in verse 12.  He is already working in us to bring about the perfection of his own body.</a:t>
            </a:r>
          </a:p>
          <a:p>
            <a:r>
              <a:rPr lang="en-US" dirty="0" smtClean="0"/>
              <a:t>Now, go back to verse 13 and 14.  This is a good way to conclude this section.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Colossians 2: 16 – 23</a:t>
            </a:r>
          </a:p>
          <a:p>
            <a:r>
              <a:rPr lang="en-US" dirty="0" smtClean="0"/>
              <a:t>We need to finish up the thought we started last week.</a:t>
            </a:r>
          </a:p>
          <a:p>
            <a:r>
              <a:rPr lang="en-US" dirty="0" smtClean="0"/>
              <a:t>Remember, we talked about the fact that in Christ we are knit together and built up in the body.</a:t>
            </a:r>
          </a:p>
          <a:p>
            <a:pPr lvl="1"/>
            <a:r>
              <a:rPr lang="en-US" dirty="0" smtClean="0"/>
              <a:t>Recall that the essence of Chapter 2 is the Phrase “In Him.”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Colossians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completed the thought of life in Christ with the realization that our sins had been blotted out and nailed to the Cross.</a:t>
            </a:r>
          </a:p>
          <a:p>
            <a:r>
              <a:rPr lang="en-US" dirty="0" smtClean="0"/>
              <a:t>We finish with the idea that Christ has disarmed all the influence of Satan.</a:t>
            </a:r>
          </a:p>
          <a:p>
            <a:r>
              <a:rPr lang="en-US" dirty="0" smtClean="0"/>
              <a:t>Paul then continues his thought with verses 16 through 23 –dealing with the various days of worship.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Colossians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tells us to let no one judge us in food or drink or regarding a festival.</a:t>
            </a:r>
          </a:p>
          <a:p>
            <a:pPr lvl="1"/>
            <a:r>
              <a:rPr lang="en-US" dirty="0" smtClean="0"/>
              <a:t>The reference to food and drink is twofold: clearly he is talking about the traditions of the Jews, but he is also talking about food offered to idols.</a:t>
            </a:r>
          </a:p>
          <a:p>
            <a:pPr lvl="1"/>
            <a:r>
              <a:rPr lang="en-US" dirty="0" smtClean="0"/>
              <a:t>The rest of the passage deals with an argument that had plagued the early church that certain holidays were essential for proper salvation.</a:t>
            </a:r>
          </a:p>
          <a:p>
            <a:pPr lvl="1"/>
            <a:r>
              <a:rPr lang="en-US" dirty="0" smtClean="0"/>
              <a:t>Look at verse 18, and compare it to verse 8.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Colossians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Now, compare verse 20 with verse 8.</a:t>
            </a:r>
          </a:p>
          <a:p>
            <a:pPr lvl="1"/>
            <a:r>
              <a:rPr lang="en-US" dirty="0" smtClean="0"/>
              <a:t>What is the purpose of the word cheat?</a:t>
            </a:r>
          </a:p>
          <a:p>
            <a:pPr lvl="1"/>
            <a:r>
              <a:rPr lang="en-US" dirty="0" smtClean="0"/>
              <a:t>What is the purpose of the phrase “basic principles”?</a:t>
            </a:r>
          </a:p>
          <a:p>
            <a:pPr lvl="1"/>
            <a:r>
              <a:rPr lang="en-US" dirty="0" smtClean="0"/>
              <a:t>Worshiping of Angels was an established tradition in </a:t>
            </a:r>
            <a:r>
              <a:rPr lang="en-US" dirty="0" err="1" smtClean="0"/>
              <a:t>Colosse</a:t>
            </a:r>
            <a:r>
              <a:rPr lang="en-US" dirty="0" smtClean="0"/>
              <a:t>.  In fact, this tradition would plague the church for centuries.</a:t>
            </a:r>
          </a:p>
          <a:p>
            <a:r>
              <a:rPr lang="en-US" dirty="0" smtClean="0"/>
              <a:t>If ceremonies and holy days seem not to be important, what are they for?  Remember, God himself instituted the four holy days of Israel, and Jesus instituted the Last Supper.</a:t>
            </a:r>
          </a:p>
          <a:p>
            <a:r>
              <a:rPr lang="en-US" dirty="0" smtClean="0"/>
              <a:t>Look closely at verse 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Now we return to the book of Philippians, chapter 3.</a:t>
            </a:r>
          </a:p>
          <a:p>
            <a:r>
              <a:rPr lang="en-US" dirty="0" smtClean="0"/>
              <a:t>At this point, we see the very personal nature of the book of Philippians.  It meanders.</a:t>
            </a:r>
          </a:p>
          <a:p>
            <a:r>
              <a:rPr lang="en-US" dirty="0" smtClean="0"/>
              <a:t>We keep in mind that the purpose of the book was to assure the Philippians that </a:t>
            </a:r>
            <a:r>
              <a:rPr lang="en-US" dirty="0" err="1" smtClean="0"/>
              <a:t>Epaphroditus</a:t>
            </a:r>
            <a:r>
              <a:rPr lang="en-US" dirty="0"/>
              <a:t> </a:t>
            </a:r>
            <a:r>
              <a:rPr lang="en-US" dirty="0" smtClean="0"/>
              <a:t>was doing well.</a:t>
            </a:r>
          </a:p>
          <a:p>
            <a:r>
              <a:rPr lang="en-US" dirty="0" smtClean="0"/>
              <a:t>The letter is also designed to inform the </a:t>
            </a:r>
            <a:r>
              <a:rPr lang="en-US" dirty="0" err="1" smtClean="0"/>
              <a:t>Philippian</a:t>
            </a:r>
            <a:r>
              <a:rPr lang="en-US" dirty="0" smtClean="0"/>
              <a:t> church that Paul believes his Roman imprisonment is about to end.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Paul has already given the </a:t>
            </a:r>
            <a:r>
              <a:rPr lang="en-US" dirty="0" err="1" smtClean="0"/>
              <a:t>Philippian</a:t>
            </a:r>
            <a:r>
              <a:rPr lang="en-US" dirty="0" smtClean="0"/>
              <a:t> church 2:5—let this mind to be in you which was also in Christ Jesus.</a:t>
            </a:r>
          </a:p>
          <a:p>
            <a:r>
              <a:rPr lang="en-US" dirty="0" smtClean="0"/>
              <a:t>We talked about what that mind was.</a:t>
            </a:r>
          </a:p>
          <a:p>
            <a:r>
              <a:rPr lang="en-US" dirty="0" smtClean="0"/>
              <a:t>He continues this theme as he starts into chapter 3.  Verse one has always puzzled me.</a:t>
            </a:r>
          </a:p>
          <a:p>
            <a:pPr lvl="1"/>
            <a:r>
              <a:rPr lang="en-US" dirty="0" smtClean="0"/>
              <a:t>Why is rejoicing in the Lord safe?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Verses two through six address the heresy of the circumcision.</a:t>
            </a:r>
          </a:p>
          <a:p>
            <a:pPr lvl="1"/>
            <a:r>
              <a:rPr lang="en-US" dirty="0" smtClean="0"/>
              <a:t>Verse 3 tells us that we are all circumcised if we rejoice in Christ.</a:t>
            </a:r>
          </a:p>
          <a:p>
            <a:pPr lvl="1"/>
            <a:r>
              <a:rPr lang="en-US" dirty="0" smtClean="0"/>
              <a:t>The last part of the verse is a dig at the </a:t>
            </a:r>
            <a:r>
              <a:rPr lang="en-US" dirty="0" err="1" smtClean="0"/>
              <a:t>Judaizers</a:t>
            </a:r>
            <a:r>
              <a:rPr lang="en-US" dirty="0" smtClean="0"/>
              <a:t>.  No act of the flesh can defeat sin.</a:t>
            </a:r>
          </a:p>
          <a:p>
            <a:pPr lvl="1"/>
            <a:r>
              <a:rPr lang="en-US" dirty="0" smtClean="0"/>
              <a:t>And Paul demonstrates his point in verses 4 through 6 by listing his credentials.  Frankly, he’s better than 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Philippians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Philippians 3:7—Paul demonstrates that he is not, in fact, better than us.</a:t>
            </a:r>
          </a:p>
          <a:p>
            <a:r>
              <a:rPr lang="en-US" dirty="0" smtClean="0"/>
              <a:t>This is the pinnacle of the book.  Most of us memorize verse 8.  But verse 8 and verse 9 are a continuous sentence.  Let us take a look at verse 9.</a:t>
            </a:r>
          </a:p>
          <a:p>
            <a:pPr lvl="1"/>
            <a:r>
              <a:rPr lang="en-US" dirty="0" smtClean="0"/>
              <a:t>Found in Christ and not of my own righteousness but God’s.  Notice how this thought leads into verse 10.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</TotalTime>
  <Words>918</Words>
  <Application>Microsoft Office PowerPoint</Application>
  <PresentationFormat>On-screen Show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Philippians 3 </vt:lpstr>
      <vt:lpstr>Colossians 2</vt:lpstr>
      <vt:lpstr>   Colossians 2</vt:lpstr>
      <vt:lpstr>Colossians 2</vt:lpstr>
      <vt:lpstr>  Colossians 2</vt:lpstr>
      <vt:lpstr>Philippians 3</vt:lpstr>
      <vt:lpstr>Philippians 3</vt:lpstr>
      <vt:lpstr>Philippians 3</vt:lpstr>
      <vt:lpstr>Philippians 3</vt:lpstr>
      <vt:lpstr>Philippians 3</vt:lpstr>
      <vt:lpstr>Philippians 3</vt:lpstr>
      <vt:lpstr>Philippians 3</vt:lpstr>
      <vt:lpstr>Philippians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Antinomianism </dc:title>
  <dc:creator>Valued Acer Customer</dc:creator>
  <cp:lastModifiedBy>Valued Acer Customer</cp:lastModifiedBy>
  <cp:revision>16</cp:revision>
  <dcterms:created xsi:type="dcterms:W3CDTF">2013-02-17T05:57:35Z</dcterms:created>
  <dcterms:modified xsi:type="dcterms:W3CDTF">2013-02-17T06:46:56Z</dcterms:modified>
</cp:coreProperties>
</file>