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8CCC67-1F61-412C-9DF9-72A11048AA2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277DE1-5F19-4578-A4D8-F78103073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CCC67-1F61-412C-9DF9-72A11048AA2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77DE1-5F19-4578-A4D8-F78103073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CCC67-1F61-412C-9DF9-72A11048AA2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77DE1-5F19-4578-A4D8-F78103073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CCC67-1F61-412C-9DF9-72A11048AA2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77DE1-5F19-4578-A4D8-F781030736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CCC67-1F61-412C-9DF9-72A11048AA2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77DE1-5F19-4578-A4D8-F781030736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CCC67-1F61-412C-9DF9-72A11048AA2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77DE1-5F19-4578-A4D8-F781030736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CCC67-1F61-412C-9DF9-72A11048AA2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77DE1-5F19-4578-A4D8-F78103073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CCC67-1F61-412C-9DF9-72A11048AA2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77DE1-5F19-4578-A4D8-F781030736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CCC67-1F61-412C-9DF9-72A11048AA2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77DE1-5F19-4578-A4D8-F78103073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F8CCC67-1F61-412C-9DF9-72A11048AA2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277DE1-5F19-4578-A4D8-F78103073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8CCC67-1F61-412C-9DF9-72A11048AA2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277DE1-5F19-4578-A4D8-F781030736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8CCC67-1F61-412C-9DF9-72A11048AA2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277DE1-5F19-4578-A4D8-F78103073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Galatians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Power and </a:t>
            </a:r>
          </a:p>
          <a:p>
            <a:r>
              <a:rPr lang="en-US" dirty="0" smtClean="0"/>
              <a:t>Purpose of Faith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Promise  is brought to us all?</a:t>
            </a:r>
          </a:p>
          <a:p>
            <a:pPr lvl="1"/>
            <a:r>
              <a:rPr lang="en-US" dirty="0" smtClean="0"/>
              <a:t>The Promise  of Abraham.</a:t>
            </a:r>
          </a:p>
          <a:p>
            <a:pPr lvl="1"/>
            <a:r>
              <a:rPr lang="en-US" dirty="0" smtClean="0"/>
              <a:t>Now it gets tricky: let us look at verses 15 through 18.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Paul has been accused by many commentators of distorting the text.  Let us take a look at Genesis 12:7 ; 13:13; and 24:7.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It sure looks like Paul is taking liberties with the text.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3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However, Paul is focusing on the Promise given to Abraham.</a:t>
            </a:r>
          </a:p>
          <a:p>
            <a:pPr lvl="1"/>
            <a:r>
              <a:rPr lang="en-US" dirty="0" smtClean="0"/>
              <a:t>All nations will be blessed.</a:t>
            </a:r>
          </a:p>
          <a:p>
            <a:pPr lvl="1"/>
            <a:r>
              <a:rPr lang="en-US" dirty="0" smtClean="0"/>
              <a:t>His children will be innumerable.</a:t>
            </a:r>
          </a:p>
          <a:p>
            <a:pPr lvl="1"/>
            <a:r>
              <a:rPr lang="en-US" dirty="0" smtClean="0"/>
              <a:t>Promises about the land.</a:t>
            </a:r>
          </a:p>
          <a:p>
            <a:r>
              <a:rPr lang="en-US" dirty="0" smtClean="0"/>
              <a:t>Paul points out, quite logically, the promises precede the Law by 430 years.  How can Abraham be accountable to a law that has not been given?</a:t>
            </a:r>
          </a:p>
          <a:p>
            <a:pPr lvl="1"/>
            <a:r>
              <a:rPr lang="en-US" dirty="0" smtClean="0"/>
              <a:t>That still leaves us the puzzle of circumcision.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3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 Paul forgotten Genesis 17:10?</a:t>
            </a:r>
          </a:p>
          <a:p>
            <a:pPr lvl="1"/>
            <a:r>
              <a:rPr lang="en-US" dirty="0" smtClean="0"/>
              <a:t>Clearly not, because Paul is a Jew.</a:t>
            </a:r>
          </a:p>
          <a:p>
            <a:pPr lvl="1"/>
            <a:r>
              <a:rPr lang="en-US" dirty="0" smtClean="0"/>
              <a:t>Paul is distinguishing between covenants.</a:t>
            </a:r>
          </a:p>
          <a:p>
            <a:pPr lvl="1"/>
            <a:r>
              <a:rPr lang="en-US" dirty="0" smtClean="0"/>
              <a:t>The promise to Abraham that all nations would be blessed is different from the promise of the land.</a:t>
            </a:r>
          </a:p>
          <a:p>
            <a:pPr lvl="1"/>
            <a:r>
              <a:rPr lang="en-US" dirty="0" smtClean="0"/>
              <a:t>So, what is circumcision?</a:t>
            </a:r>
          </a:p>
          <a:p>
            <a:r>
              <a:rPr lang="en-US" dirty="0" smtClean="0"/>
              <a:t>Circumcision is the mark of God’s approval.  In the Old Testament.</a:t>
            </a:r>
          </a:p>
          <a:p>
            <a:r>
              <a:rPr lang="en-US" dirty="0" smtClean="0"/>
              <a:t>What is the mark of God’s approval for the Church?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3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Paul answers this question in verse 18.</a:t>
            </a:r>
          </a:p>
          <a:p>
            <a:pPr lvl="1"/>
            <a:r>
              <a:rPr lang="en-US" dirty="0" smtClean="0"/>
              <a:t>The mark of the Church is a promise.</a:t>
            </a:r>
          </a:p>
          <a:p>
            <a:pPr lvl="1"/>
            <a:r>
              <a:rPr lang="en-US" dirty="0" smtClean="0"/>
              <a:t>It is a promise fulfilled in Christ.</a:t>
            </a:r>
          </a:p>
          <a:p>
            <a:pPr lvl="1"/>
            <a:r>
              <a:rPr lang="en-US" dirty="0" smtClean="0"/>
              <a:t>What is that promise?</a:t>
            </a:r>
          </a:p>
          <a:p>
            <a:pPr lvl="1"/>
            <a:r>
              <a:rPr lang="en-US" dirty="0" smtClean="0"/>
              <a:t>That we are all children of Abraham by faith.</a:t>
            </a:r>
          </a:p>
          <a:p>
            <a:pPr lvl="1"/>
            <a:r>
              <a:rPr lang="en-US" dirty="0" smtClean="0"/>
              <a:t>That faith, that promise, that covenant, is signified, like the Old Testament promise, with a “circumcision not made by Hands,”  the ceiling of the Holy Spirit.</a:t>
            </a:r>
          </a:p>
          <a:p>
            <a:r>
              <a:rPr lang="en-US" dirty="0" smtClean="0"/>
              <a:t>Because of that, we are sons and heirs with Abraham in Christ.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3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heart of this text is powerful.</a:t>
            </a:r>
          </a:p>
          <a:p>
            <a:pPr lvl="1"/>
            <a:r>
              <a:rPr lang="en-US" dirty="0" smtClean="0"/>
              <a:t>Christ is beyond cultural constraints.</a:t>
            </a:r>
          </a:p>
          <a:p>
            <a:pPr lvl="1"/>
            <a:r>
              <a:rPr lang="en-US" dirty="0" smtClean="0"/>
              <a:t>Christ is the inheritor of the promise to Abraham.</a:t>
            </a:r>
          </a:p>
          <a:p>
            <a:pPr lvl="1"/>
            <a:r>
              <a:rPr lang="en-US" dirty="0" smtClean="0"/>
              <a:t>Our life with Christ makes us in inheritor’s.</a:t>
            </a:r>
          </a:p>
          <a:p>
            <a:pPr lvl="1"/>
            <a:r>
              <a:rPr lang="en-US" dirty="0" smtClean="0"/>
              <a:t>If we are Christ’s, we are Abraham’s seed and heirs according to the Promise.</a:t>
            </a:r>
          </a:p>
          <a:p>
            <a:pPr lvl="1"/>
            <a:r>
              <a:rPr lang="en-US" dirty="0" smtClean="0"/>
              <a:t>What Promise?  That our faith has been accredited to us as righteousness.  We are heirs with Christ and sons of God.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Verses 1 through </a:t>
            </a:r>
            <a:r>
              <a:rPr lang="en-US" dirty="0" smtClean="0"/>
              <a:t>5 (Psalm 117)</a:t>
            </a:r>
            <a:endParaRPr lang="en-US" dirty="0" smtClean="0"/>
          </a:p>
          <a:p>
            <a:pPr lvl="1"/>
            <a:r>
              <a:rPr lang="en-US" dirty="0" smtClean="0"/>
              <a:t>When we approached chapter 3, it is important to remember  That this was one of the early churches, one of the first that Paul founded.</a:t>
            </a:r>
          </a:p>
          <a:p>
            <a:pPr lvl="1"/>
            <a:r>
              <a:rPr lang="en-US" dirty="0" smtClean="0"/>
              <a:t>It was in this first journey that the whole question of circumcision had arisen.</a:t>
            </a:r>
          </a:p>
          <a:p>
            <a:pPr lvl="1"/>
            <a:r>
              <a:rPr lang="en-US" dirty="0" smtClean="0"/>
              <a:t>Paul is shocked and baffled to find that all of his teaching had been subverted.</a:t>
            </a:r>
          </a:p>
          <a:p>
            <a:pPr lvl="1"/>
            <a:r>
              <a:rPr lang="en-US" dirty="0" smtClean="0"/>
              <a:t>Paul is referring to the events of Acts chapter 15.  It makes you wonder if they conflict with Peter in chapter 2 occurred in Galatia.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Paul’s language is harsh and his tone is strident, partly because he is still young as a missionary.  However, this passage gives us some very deep doctrinal  teaching.</a:t>
            </a:r>
          </a:p>
          <a:p>
            <a:pPr lvl="1"/>
            <a:r>
              <a:rPr lang="en-US" dirty="0" smtClean="0"/>
              <a:t>The focus of the passage is verse 3.  Verse 3 asks the pinnacle question of the book.  If your salvation begins in the Spirit, can it be finished in the flesh?  In other words, can we as human beings perfect a work begun by  God?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3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Obviously, the answer is no.  But the question remains: what status do these new Christians have under the Old Testament?  (Remember, there is no New Testament yet.)</a:t>
            </a:r>
          </a:p>
          <a:p>
            <a:pPr lvl="1"/>
            <a:r>
              <a:rPr lang="en-US" dirty="0" smtClean="0"/>
              <a:t>This is the central question of the Bible.</a:t>
            </a:r>
          </a:p>
          <a:p>
            <a:pPr lvl="1"/>
            <a:r>
              <a:rPr lang="en-US" dirty="0" smtClean="0"/>
              <a:t>Remember, at this point, the church is still seen as a sect of Judaism.</a:t>
            </a:r>
          </a:p>
          <a:p>
            <a:pPr lvl="1"/>
            <a:r>
              <a:rPr lang="en-US" dirty="0" smtClean="0"/>
              <a:t>Paul himself goes to the synagogue in every town he visits.</a:t>
            </a:r>
          </a:p>
          <a:p>
            <a:pPr lvl="1"/>
            <a:r>
              <a:rPr lang="en-US" dirty="0" smtClean="0"/>
              <a:t>This is the essential missionary question.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3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church at Galatia had been taught by Jews (probably from the Church of Jerusalem) is that they needed to be circumcised and follow the law.</a:t>
            </a:r>
          </a:p>
          <a:p>
            <a:pPr lvl="1"/>
            <a:r>
              <a:rPr lang="en-US" dirty="0" smtClean="0"/>
              <a:t>But even if they did this, they would still not be welcomed into the fullness of fellowship.</a:t>
            </a:r>
          </a:p>
          <a:p>
            <a:pPr lvl="1"/>
            <a:r>
              <a:rPr lang="en-US" dirty="0" smtClean="0"/>
              <a:t>However, as Christians, they were not welcome in the pagan services they have left.</a:t>
            </a:r>
          </a:p>
          <a:p>
            <a:pPr lvl="1"/>
            <a:r>
              <a:rPr lang="en-US" dirty="0" smtClean="0"/>
              <a:t>What were they?  They found themselves betwixt and between.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3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Paul is deeply frustrated with the church at Galatia.  This frustration is probably with the Jewish Christians as well as the Gentile Christians.</a:t>
            </a:r>
          </a:p>
          <a:p>
            <a:pPr lvl="1"/>
            <a:r>
              <a:rPr lang="en-US" dirty="0" smtClean="0"/>
              <a:t>In order to answer their question, Paul goes back to first principles.</a:t>
            </a:r>
          </a:p>
          <a:p>
            <a:pPr lvl="1"/>
            <a:r>
              <a:rPr lang="en-US" dirty="0" smtClean="0"/>
              <a:t>How had salvation come to the church at Galatia?</a:t>
            </a:r>
          </a:p>
          <a:p>
            <a:pPr lvl="1"/>
            <a:r>
              <a:rPr lang="en-US" dirty="0" smtClean="0"/>
              <a:t>Had come through faith, or had it come through requiring the new church to follow the Law?</a:t>
            </a:r>
          </a:p>
          <a:p>
            <a:pPr lvl="1"/>
            <a:r>
              <a:rPr lang="en-US" dirty="0" smtClean="0"/>
              <a:t>This is the heart of Paul’s argument: how could you forget the anointing of the Spirit?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3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Verses </a:t>
            </a:r>
            <a:r>
              <a:rPr lang="en-US" dirty="0"/>
              <a:t>6</a:t>
            </a:r>
            <a:r>
              <a:rPr lang="en-US" dirty="0" smtClean="0"/>
              <a:t> through 9 are remarkably controversial.</a:t>
            </a:r>
          </a:p>
          <a:p>
            <a:pPr lvl="1"/>
            <a:r>
              <a:rPr lang="en-US" dirty="0" smtClean="0"/>
              <a:t>Part of the controversy is translational.</a:t>
            </a:r>
          </a:p>
          <a:p>
            <a:pPr lvl="1"/>
            <a:r>
              <a:rPr lang="en-US" dirty="0" smtClean="0"/>
              <a:t>The key Old Testament passages include Genesis 15:6; Genesis 12:3 and Genesis 18:18 (just two of many); Genesis 12:7 and 13:15 (again, to name just two).</a:t>
            </a:r>
          </a:p>
          <a:p>
            <a:pPr lvl="1"/>
            <a:r>
              <a:rPr lang="en-US" dirty="0" smtClean="0"/>
              <a:t>The first passage Paul quotes is simple enough: Abraham’s faith was credited as righteousness.  ( Titus 3:5).  The word credit is a good translation of the Hebrew term.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3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Verse 8 is likewise relatively uncomplicated.  All the nations will be blessed through Abraham.</a:t>
            </a:r>
          </a:p>
          <a:p>
            <a:r>
              <a:rPr lang="en-US" dirty="0" smtClean="0"/>
              <a:t>Verse 9 introduces complications.</a:t>
            </a:r>
          </a:p>
          <a:p>
            <a:pPr lvl="1"/>
            <a:r>
              <a:rPr lang="en-US" dirty="0" smtClean="0"/>
              <a:t>Paul introduces the idea that we are blessed with Abraham.  The word with indicates union or a binding.</a:t>
            </a:r>
          </a:p>
          <a:p>
            <a:pPr lvl="1"/>
            <a:r>
              <a:rPr lang="en-US" dirty="0" smtClean="0"/>
              <a:t>Paul uses this idea to lay the foundation for what he is about to argue.</a:t>
            </a:r>
          </a:p>
          <a:p>
            <a:r>
              <a:rPr lang="en-US" dirty="0" smtClean="0"/>
              <a:t>Verses 10 through 14 represent a significant change in concept about the law.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3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Paul’s argument is that the Law placed a curse upon mankind.  </a:t>
            </a:r>
          </a:p>
          <a:p>
            <a:pPr lvl="1"/>
            <a:r>
              <a:rPr lang="en-US" dirty="0" smtClean="0"/>
              <a:t>Notice how he unveils the argument.  He begins by quoting Deuteronomy 27:26-if you start down the law, you must stay with the law.</a:t>
            </a:r>
          </a:p>
          <a:p>
            <a:pPr lvl="1"/>
            <a:r>
              <a:rPr lang="en-US" dirty="0" smtClean="0"/>
              <a:t>But then he quotes Habakkuk 2:4, the just shall live by faith.  Notice that he selects a passage that comes after Deuteronomy.</a:t>
            </a:r>
          </a:p>
          <a:p>
            <a:pPr lvl="1"/>
            <a:r>
              <a:rPr lang="en-US" dirty="0" smtClean="0"/>
              <a:t>Verse 13 and verse 14 bring this ought to its obvious conclusion: for the law to be fulfilled, a man must be cursed.  Christ fulfilled that curse, bringing the Promise to us all.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3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1069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Galatians 3</vt:lpstr>
      <vt:lpstr>Galatians 3</vt:lpstr>
      <vt:lpstr>Galatians 3</vt:lpstr>
      <vt:lpstr>Galatians 3</vt:lpstr>
      <vt:lpstr>Galatians 3</vt:lpstr>
      <vt:lpstr>Galatians 3</vt:lpstr>
      <vt:lpstr>Galatians 3</vt:lpstr>
      <vt:lpstr>Galatians 3</vt:lpstr>
      <vt:lpstr>Galatians 3</vt:lpstr>
      <vt:lpstr>Galatians 3</vt:lpstr>
      <vt:lpstr>Galatians 3</vt:lpstr>
      <vt:lpstr>Galatians 3</vt:lpstr>
      <vt:lpstr>Galatians 3</vt:lpstr>
      <vt:lpstr>Galatians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Valued Acer Customer</cp:lastModifiedBy>
  <cp:revision>19</cp:revision>
  <dcterms:created xsi:type="dcterms:W3CDTF">2013-02-23T14:52:53Z</dcterms:created>
  <dcterms:modified xsi:type="dcterms:W3CDTF">2013-02-23T22:08:11Z</dcterms:modified>
</cp:coreProperties>
</file>