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94FD-05EA-4089-B0D1-E1EF98319F74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B5F5-9706-4EB8-8C2D-F500718E5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94FD-05EA-4089-B0D1-E1EF98319F74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B5F5-9706-4EB8-8C2D-F500718E5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94FD-05EA-4089-B0D1-E1EF98319F74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B5F5-9706-4EB8-8C2D-F500718E5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94FD-05EA-4089-B0D1-E1EF98319F74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B5F5-9706-4EB8-8C2D-F500718E5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94FD-05EA-4089-B0D1-E1EF98319F74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B5F5-9706-4EB8-8C2D-F500718E5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94FD-05EA-4089-B0D1-E1EF98319F74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B5F5-9706-4EB8-8C2D-F500718E5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94FD-05EA-4089-B0D1-E1EF98319F74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B5F5-9706-4EB8-8C2D-F500718E5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94FD-05EA-4089-B0D1-E1EF98319F74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B5F5-9706-4EB8-8C2D-F500718E5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94FD-05EA-4089-B0D1-E1EF98319F74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B5F5-9706-4EB8-8C2D-F500718E5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94FD-05EA-4089-B0D1-E1EF98319F74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B5F5-9706-4EB8-8C2D-F500718E5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C94FD-05EA-4089-B0D1-E1EF98319F74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8B5F5-9706-4EB8-8C2D-F500718E5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C94FD-05EA-4089-B0D1-E1EF98319F74}" type="datetimeFigureOut">
              <a:rPr lang="en-US" smtClean="0"/>
              <a:pPr/>
              <a:t>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8B5F5-9706-4EB8-8C2D-F500718E5A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Pauline Epistles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Galatians and Philippians</a:t>
            </a:r>
          </a:p>
          <a:p>
            <a:r>
              <a:rPr lang="en-US" dirty="0" smtClean="0"/>
              <a:t>Chapter One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and Philippians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Testimony Practice</a:t>
            </a:r>
          </a:p>
          <a:p>
            <a:pPr lvl="1"/>
            <a:r>
              <a:rPr lang="en-US" dirty="0" smtClean="0"/>
              <a:t>Form Teams</a:t>
            </a:r>
          </a:p>
          <a:p>
            <a:pPr lvl="1"/>
            <a:r>
              <a:rPr lang="en-US" dirty="0" smtClean="0"/>
              <a:t>Develop your testimony</a:t>
            </a:r>
          </a:p>
          <a:p>
            <a:pPr lvl="1"/>
            <a:r>
              <a:rPr lang="en-US" dirty="0" smtClean="0"/>
              <a:t>Choose one person to give it</a:t>
            </a:r>
          </a:p>
          <a:p>
            <a:r>
              <a:rPr lang="en-US" dirty="0" smtClean="0"/>
              <a:t>Philippians 1:13</a:t>
            </a:r>
          </a:p>
          <a:p>
            <a:pPr lvl="1"/>
            <a:r>
              <a:rPr lang="en-US" dirty="0" smtClean="0"/>
              <a:t>To whom has your faith become evident?</a:t>
            </a:r>
          </a:p>
          <a:p>
            <a:pPr lvl="1"/>
            <a:r>
              <a:rPr lang="en-US" dirty="0" smtClean="0"/>
              <a:t>How can you make your faith evident?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and Philippians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Think of your conversion.</a:t>
            </a:r>
          </a:p>
          <a:p>
            <a:pPr lvl="1"/>
            <a:r>
              <a:rPr lang="en-US" dirty="0" smtClean="0"/>
              <a:t>Were you younger or older?</a:t>
            </a:r>
          </a:p>
          <a:p>
            <a:pPr lvl="1"/>
            <a:r>
              <a:rPr lang="en-US" dirty="0" smtClean="0"/>
              <a:t>Had you been a bad kid or a good kid?</a:t>
            </a:r>
          </a:p>
          <a:p>
            <a:pPr lvl="1"/>
            <a:r>
              <a:rPr lang="en-US" dirty="0" smtClean="0"/>
              <a:t>Had you been trying to do right, or choosing to do wrong?</a:t>
            </a:r>
          </a:p>
          <a:p>
            <a:pPr lvl="1"/>
            <a:r>
              <a:rPr lang="en-US" dirty="0" smtClean="0"/>
              <a:t>What led you to the Gospel?</a:t>
            </a:r>
          </a:p>
          <a:p>
            <a:r>
              <a:rPr lang="en-US" dirty="0" smtClean="0"/>
              <a:t>What did Paul learn in the three years from his conversion  to the time he met Peter?</a:t>
            </a:r>
          </a:p>
          <a:p>
            <a:pPr lvl="1"/>
            <a:r>
              <a:rPr lang="en-US" dirty="0" smtClean="0"/>
              <a:t>That’s Acts 9:20-26.  Three years pass in these verses.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and Philippians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Jumping ahead a little.</a:t>
            </a:r>
          </a:p>
          <a:p>
            <a:pPr lvl="1"/>
            <a:r>
              <a:rPr lang="en-US" dirty="0" smtClean="0"/>
              <a:t>Paul’s conversion led him to Ananias.</a:t>
            </a:r>
          </a:p>
          <a:p>
            <a:pPr lvl="1"/>
            <a:r>
              <a:rPr lang="en-US" dirty="0" smtClean="0"/>
              <a:t>Then to Barnabas.</a:t>
            </a:r>
          </a:p>
          <a:p>
            <a:pPr lvl="1"/>
            <a:r>
              <a:rPr lang="en-US" dirty="0" smtClean="0"/>
              <a:t>We will notice that few friends are mentioned in Galatians.</a:t>
            </a:r>
          </a:p>
          <a:p>
            <a:pPr lvl="1"/>
            <a:r>
              <a:rPr lang="en-US" dirty="0" smtClean="0"/>
              <a:t>Philippians is a different story.</a:t>
            </a:r>
          </a:p>
          <a:p>
            <a:pPr lvl="2"/>
            <a:r>
              <a:rPr lang="en-US" dirty="0" smtClean="0"/>
              <a:t>Timothy, </a:t>
            </a:r>
            <a:r>
              <a:rPr lang="en-US" dirty="0" err="1" smtClean="0"/>
              <a:t>Epaphroditus</a:t>
            </a:r>
            <a:r>
              <a:rPr lang="en-US" dirty="0" smtClean="0"/>
              <a:t>, Titus</a:t>
            </a:r>
          </a:p>
          <a:p>
            <a:pPr lvl="2"/>
            <a:r>
              <a:rPr lang="en-US" dirty="0" smtClean="0"/>
              <a:t>Lots of friends.</a:t>
            </a:r>
          </a:p>
          <a:p>
            <a:r>
              <a:rPr lang="en-US" dirty="0" smtClean="0"/>
              <a:t>Our friends are our greatest gift in Christ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and Philippians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Week:</a:t>
            </a:r>
          </a:p>
          <a:p>
            <a:r>
              <a:rPr lang="en-US" dirty="0" smtClean="0"/>
              <a:t>Ephesians 1:11-23</a:t>
            </a:r>
          </a:p>
          <a:p>
            <a:r>
              <a:rPr lang="en-US" dirty="0" smtClean="0"/>
              <a:t>Colossians 1:11-29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and Philippians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Galatians 1:11-17</a:t>
            </a:r>
          </a:p>
          <a:p>
            <a:pPr lvl="1"/>
            <a:r>
              <a:rPr lang="en-US" dirty="0" smtClean="0"/>
              <a:t>Defense of Paul’s Apostleship.</a:t>
            </a:r>
          </a:p>
          <a:p>
            <a:pPr lvl="2"/>
            <a:r>
              <a:rPr lang="en-US" dirty="0" smtClean="0"/>
              <a:t>His claim to have received the Gospel from God</a:t>
            </a:r>
          </a:p>
          <a:p>
            <a:pPr lvl="2"/>
            <a:r>
              <a:rPr lang="en-US" dirty="0" smtClean="0"/>
              <a:t>I </a:t>
            </a:r>
            <a:r>
              <a:rPr lang="en-US" dirty="0" err="1" smtClean="0"/>
              <a:t>Cor</a:t>
            </a:r>
            <a:r>
              <a:rPr lang="en-US" dirty="0" smtClean="0"/>
              <a:t> 15:3-11– how do we resolve this dilemma?</a:t>
            </a:r>
          </a:p>
          <a:p>
            <a:pPr lvl="2"/>
            <a:r>
              <a:rPr lang="en-US" dirty="0" smtClean="0"/>
              <a:t>What is the value of this section?</a:t>
            </a:r>
          </a:p>
          <a:p>
            <a:pPr lvl="1"/>
            <a:r>
              <a:rPr lang="en-US" dirty="0" smtClean="0"/>
              <a:t>How do we give our own testimony?</a:t>
            </a:r>
          </a:p>
          <a:p>
            <a:pPr lvl="1"/>
            <a:r>
              <a:rPr lang="en-US" dirty="0" smtClean="0"/>
              <a:t>Verse 15-16.  What do we learn?</a:t>
            </a:r>
          </a:p>
          <a:p>
            <a:pPr lvl="2"/>
            <a:r>
              <a:rPr lang="en-US" dirty="0" smtClean="0"/>
              <a:t>Paul was probably late 30s when he converted.</a:t>
            </a:r>
          </a:p>
          <a:p>
            <a:pPr lvl="2"/>
            <a:r>
              <a:rPr lang="en-US" dirty="0" smtClean="0"/>
              <a:t>He sees his whole life as part of the sovereign plan of God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and Philippians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Philippians 1:11-17</a:t>
            </a:r>
          </a:p>
          <a:p>
            <a:pPr lvl="1"/>
            <a:r>
              <a:rPr lang="en-US" dirty="0" smtClean="0"/>
              <a:t>Notice the difference in tone from Galatians.</a:t>
            </a:r>
          </a:p>
          <a:p>
            <a:pPr lvl="1"/>
            <a:r>
              <a:rPr lang="en-US" dirty="0" smtClean="0"/>
              <a:t>There is no question of the power of the Gospel for the Philippians.</a:t>
            </a:r>
          </a:p>
          <a:p>
            <a:pPr lvl="1"/>
            <a:r>
              <a:rPr lang="en-US" dirty="0" smtClean="0"/>
              <a:t>These verses lay out Paul’s Heart– that the Gospel be preached</a:t>
            </a:r>
          </a:p>
          <a:p>
            <a:pPr lvl="2"/>
            <a:r>
              <a:rPr lang="en-US" dirty="0" smtClean="0"/>
              <a:t>Do we have that desire?</a:t>
            </a:r>
          </a:p>
          <a:p>
            <a:pPr lvl="2"/>
            <a:r>
              <a:rPr lang="en-US" dirty="0" smtClean="0"/>
              <a:t>Do we seek in all things to Preach Christ?</a:t>
            </a:r>
          </a:p>
          <a:p>
            <a:pPr lvl="1"/>
            <a:r>
              <a:rPr lang="en-US" dirty="0" smtClean="0"/>
              <a:t>The imprisonment took Paul out of the missions game, but put others in.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and Philippians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Philippians 1:19-23</a:t>
            </a:r>
          </a:p>
          <a:p>
            <a:pPr lvl="1"/>
            <a:r>
              <a:rPr lang="en-US" dirty="0" smtClean="0"/>
              <a:t>The Church in Philippi had sent relief to Paul</a:t>
            </a:r>
          </a:p>
          <a:p>
            <a:pPr lvl="2"/>
            <a:r>
              <a:rPr lang="en-US" dirty="0" smtClean="0"/>
              <a:t>Paul was thanking them for their support.</a:t>
            </a:r>
          </a:p>
          <a:p>
            <a:pPr lvl="2"/>
            <a:r>
              <a:rPr lang="en-US" dirty="0" smtClean="0"/>
              <a:t>Thank you notes have kind of gone out of fashion.</a:t>
            </a:r>
          </a:p>
          <a:p>
            <a:pPr lvl="2"/>
            <a:r>
              <a:rPr lang="en-US" dirty="0" smtClean="0"/>
              <a:t>Perhaps we should make stronger effort to send thank you notes.</a:t>
            </a:r>
          </a:p>
          <a:p>
            <a:pPr lvl="1"/>
            <a:r>
              <a:rPr lang="en-US" dirty="0" smtClean="0"/>
              <a:t>Paul’s strain was such that he thought he might die.</a:t>
            </a:r>
          </a:p>
          <a:p>
            <a:pPr lvl="2"/>
            <a:r>
              <a:rPr lang="en-US" dirty="0" smtClean="0"/>
              <a:t>But this was not a bad thing.</a:t>
            </a:r>
          </a:p>
          <a:p>
            <a:pPr lvl="2"/>
            <a:r>
              <a:rPr lang="en-US" dirty="0" smtClean="0"/>
              <a:t>Verse 21 states what should be the Christian motto.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and Philippians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Philippians 1:23-26</a:t>
            </a:r>
          </a:p>
          <a:p>
            <a:pPr lvl="1"/>
            <a:r>
              <a:rPr lang="en-US" dirty="0" smtClean="0"/>
              <a:t>Paul is quite ill at this time.</a:t>
            </a:r>
          </a:p>
          <a:p>
            <a:pPr lvl="1"/>
            <a:r>
              <a:rPr lang="en-US" dirty="0" smtClean="0"/>
              <a:t>He is hard-pressed.</a:t>
            </a:r>
          </a:p>
          <a:p>
            <a:pPr lvl="1"/>
            <a:r>
              <a:rPr lang="en-US" dirty="0" smtClean="0"/>
              <a:t>If  he should die, he would be with Christ.</a:t>
            </a:r>
          </a:p>
          <a:p>
            <a:pPr lvl="1"/>
            <a:r>
              <a:rPr lang="en-US" dirty="0" smtClean="0"/>
              <a:t>Does he pray for Death?</a:t>
            </a:r>
          </a:p>
          <a:p>
            <a:pPr lvl="1"/>
            <a:r>
              <a:rPr lang="en-US" dirty="0" smtClean="0"/>
              <a:t>If he stays, he can see the grace of the </a:t>
            </a:r>
            <a:r>
              <a:rPr lang="en-US" dirty="0" err="1" smtClean="0"/>
              <a:t>Philippian</a:t>
            </a:r>
            <a:r>
              <a:rPr lang="en-US" dirty="0" smtClean="0"/>
              <a:t> Church.</a:t>
            </a:r>
          </a:p>
          <a:p>
            <a:pPr lvl="1"/>
            <a:r>
              <a:rPr lang="en-US" dirty="0" smtClean="0"/>
              <a:t>Should he pray to live?</a:t>
            </a:r>
          </a:p>
          <a:p>
            <a:pPr lvl="1"/>
            <a:r>
              <a:rPr lang="en-US" dirty="0" smtClean="0"/>
              <a:t>He really does not know what he is going to pray for.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and Philippians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1:27.</a:t>
            </a:r>
          </a:p>
          <a:p>
            <a:pPr lvl="1"/>
            <a:r>
              <a:rPr lang="en-US" dirty="0" smtClean="0"/>
              <a:t>Let your conduct show Christ.</a:t>
            </a:r>
          </a:p>
          <a:p>
            <a:pPr lvl="1"/>
            <a:r>
              <a:rPr lang="en-US" dirty="0" smtClean="0"/>
              <a:t>Let it be worthy.  The word means “of equal weight, befitting.”  Of the same kind as</a:t>
            </a:r>
          </a:p>
          <a:p>
            <a:pPr lvl="1"/>
            <a:r>
              <a:rPr lang="en-US" dirty="0" smtClean="0"/>
              <a:t>Let your conduct be worthy.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King James says-- Only let your conversation be as it </a:t>
            </a:r>
            <a:r>
              <a:rPr lang="en-US" dirty="0" err="1" smtClean="0"/>
              <a:t>becometh</a:t>
            </a:r>
            <a:r>
              <a:rPr lang="en-US" dirty="0" smtClean="0"/>
              <a:t> the gospel of Christ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As it becomes Christ.  An older idea but I think important.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and Philippians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Galatians 1:18-24</a:t>
            </a:r>
          </a:p>
          <a:p>
            <a:pPr lvl="1"/>
            <a:r>
              <a:rPr lang="en-US" dirty="0" smtClean="0"/>
              <a:t>Paul met with only two of the Apostles.</a:t>
            </a:r>
          </a:p>
          <a:p>
            <a:pPr lvl="1"/>
            <a:r>
              <a:rPr lang="en-US" dirty="0" smtClean="0"/>
              <a:t>But he does note that they (the Apostles) received Paul and Barnabas in fellowship (2:9).</a:t>
            </a:r>
          </a:p>
          <a:p>
            <a:pPr lvl="1"/>
            <a:r>
              <a:rPr lang="en-US" dirty="0" smtClean="0"/>
              <a:t>The point Paul is making is that his Gospel was not from the original Apostles, it was from God</a:t>
            </a:r>
          </a:p>
          <a:p>
            <a:pPr lvl="1"/>
            <a:r>
              <a:rPr lang="en-US" dirty="0" smtClean="0"/>
              <a:t>But the Apostles recognized his authority.</a:t>
            </a:r>
          </a:p>
          <a:p>
            <a:pPr lvl="1"/>
            <a:r>
              <a:rPr lang="en-US" dirty="0" smtClean="0"/>
              <a:t>Why does this  matter to the Galatians?</a:t>
            </a:r>
          </a:p>
          <a:p>
            <a:pPr lvl="1"/>
            <a:r>
              <a:rPr lang="en-US" dirty="0" smtClean="0"/>
              <a:t>Because of the errors they were allowing into the church.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and Philippians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Galatians 1:22-24</a:t>
            </a:r>
          </a:p>
          <a:p>
            <a:pPr lvl="1"/>
            <a:r>
              <a:rPr lang="en-US" dirty="0" smtClean="0"/>
              <a:t>Paul, who had attacked the Church, now serves it.</a:t>
            </a:r>
          </a:p>
          <a:p>
            <a:pPr lvl="1"/>
            <a:r>
              <a:rPr lang="en-US" dirty="0" smtClean="0"/>
              <a:t>This is his testimony</a:t>
            </a:r>
          </a:p>
          <a:p>
            <a:pPr lvl="1"/>
            <a:r>
              <a:rPr lang="en-US" dirty="0" smtClean="0"/>
              <a:t>And it had reached distant churches</a:t>
            </a:r>
          </a:p>
          <a:p>
            <a:pPr lvl="1"/>
            <a:r>
              <a:rPr lang="en-US" dirty="0" smtClean="0"/>
              <a:t>We do not know who we influence.</a:t>
            </a:r>
          </a:p>
          <a:p>
            <a:pPr lvl="1"/>
            <a:r>
              <a:rPr lang="en-US" dirty="0" smtClean="0"/>
              <a:t>I met a man who had met my friend </a:t>
            </a:r>
            <a:r>
              <a:rPr lang="en-US" dirty="0" err="1" smtClean="0"/>
              <a:t>Ric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Who do we influence, and when?</a:t>
            </a:r>
          </a:p>
          <a:p>
            <a:pPr lvl="1"/>
            <a:r>
              <a:rPr lang="en-US" dirty="0" smtClean="0"/>
              <a:t>What is our testimony for Christ?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and Philippians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the passages have in common?</a:t>
            </a:r>
          </a:p>
          <a:p>
            <a:pPr lvl="1"/>
            <a:r>
              <a:rPr lang="en-US" dirty="0" smtClean="0"/>
              <a:t>Paul testifies of his faith</a:t>
            </a:r>
          </a:p>
          <a:p>
            <a:pPr lvl="1"/>
            <a:r>
              <a:rPr lang="en-US" dirty="0" smtClean="0"/>
              <a:t>Paul calls on the Church to testify</a:t>
            </a:r>
          </a:p>
          <a:p>
            <a:pPr lvl="1"/>
            <a:r>
              <a:rPr lang="en-US" dirty="0" smtClean="0"/>
              <a:t>Paul expects the Church to serve</a:t>
            </a:r>
          </a:p>
          <a:p>
            <a:r>
              <a:rPr lang="en-US" dirty="0" smtClean="0"/>
              <a:t>How are they different?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712</Words>
  <Application>Microsoft Office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Pauline Epistles</vt:lpstr>
      <vt:lpstr>Galatians and Philippians</vt:lpstr>
      <vt:lpstr>Galatians and Philippians</vt:lpstr>
      <vt:lpstr>Galatians and Philippians</vt:lpstr>
      <vt:lpstr>Galatians and Philippians</vt:lpstr>
      <vt:lpstr>Galatians and Philippians</vt:lpstr>
      <vt:lpstr>Galatians and Philippians</vt:lpstr>
      <vt:lpstr>Galatians and Philippians</vt:lpstr>
      <vt:lpstr>Galatians and Philippians</vt:lpstr>
      <vt:lpstr>Galatians and Philippians</vt:lpstr>
      <vt:lpstr>Galatians and Philippians</vt:lpstr>
      <vt:lpstr>Galatians and Philippians</vt:lpstr>
      <vt:lpstr>Galatians and Philippians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Pauline Epistles</dc:title>
  <dc:creator>Valued Acer Customer</dc:creator>
  <cp:lastModifiedBy>Valued Acer Customer</cp:lastModifiedBy>
  <cp:revision>15</cp:revision>
  <dcterms:created xsi:type="dcterms:W3CDTF">2013-01-13T01:49:09Z</dcterms:created>
  <dcterms:modified xsi:type="dcterms:W3CDTF">2013-01-13T03:15:53Z</dcterms:modified>
</cp:coreProperties>
</file>