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>
        <p:scale>
          <a:sx n="50" d="100"/>
          <a:sy n="50" d="100"/>
        </p:scale>
        <p:origin x="-10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55CAF-BCD4-4FDD-8462-A54B5F93CF46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E97A6-5ACB-437E-97AA-7B66E5836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359FA7-367E-4021-AFB2-7CF04249CB0E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A721E6-5B8B-402F-8998-4B91848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Death and Life in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Galatians 2</a:t>
            </a:r>
          </a:p>
          <a:p>
            <a:r>
              <a:rPr lang="en-US" dirty="0" smtClean="0"/>
              <a:t>Philippians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</a:t>
            </a:r>
          </a:p>
          <a:p>
            <a:pPr lvl="1"/>
            <a:r>
              <a:rPr lang="en-US" dirty="0" smtClean="0"/>
              <a:t>Likeminded</a:t>
            </a:r>
          </a:p>
          <a:p>
            <a:pPr lvl="1"/>
            <a:r>
              <a:rPr lang="en-US" dirty="0" smtClean="0"/>
              <a:t>Of one accord (same mind, not identical mind)</a:t>
            </a:r>
          </a:p>
          <a:p>
            <a:pPr lvl="1"/>
            <a:r>
              <a:rPr lang="en-US" dirty="0" smtClean="0"/>
              <a:t>Look out for each other</a:t>
            </a:r>
          </a:p>
          <a:p>
            <a:pPr lvl="1"/>
            <a:r>
              <a:rPr lang="en-US" dirty="0" smtClean="0"/>
              <a:t>One mind– but whose mind?</a:t>
            </a:r>
          </a:p>
          <a:p>
            <a:r>
              <a:rPr lang="en-US" dirty="0" smtClean="0"/>
              <a:t>The mind of Christ. What is that?</a:t>
            </a:r>
          </a:p>
          <a:p>
            <a:pPr lvl="1"/>
            <a:r>
              <a:rPr lang="en-US" dirty="0" smtClean="0"/>
              <a:t>6. equal with God. The mind of God.</a:t>
            </a:r>
          </a:p>
          <a:p>
            <a:pPr lvl="1"/>
            <a:r>
              <a:rPr lang="en-US" dirty="0" smtClean="0"/>
              <a:t>7. the mind of man.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INTO Life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Mind of Christ, The mind of Man</a:t>
            </a:r>
          </a:p>
          <a:p>
            <a:pPr lvl="1"/>
            <a:r>
              <a:rPr lang="en-US" dirty="0" smtClean="0"/>
              <a:t>Obedient</a:t>
            </a:r>
          </a:p>
          <a:p>
            <a:pPr lvl="1"/>
            <a:r>
              <a:rPr lang="en-US" dirty="0" smtClean="0"/>
              <a:t>Humble</a:t>
            </a:r>
          </a:p>
          <a:p>
            <a:pPr lvl="1"/>
            <a:r>
              <a:rPr lang="en-US" dirty="0" smtClean="0"/>
              <a:t>self-sacrifice (v. 4)</a:t>
            </a:r>
          </a:p>
          <a:p>
            <a:r>
              <a:rPr lang="en-US" dirty="0" smtClean="0"/>
              <a:t>What a standard for us!  Can we be the right kind of human? Share the Mind of Christ?</a:t>
            </a:r>
          </a:p>
          <a:p>
            <a:r>
              <a:rPr lang="en-US" dirty="0" smtClean="0"/>
              <a:t>Work out your Salvation (12)</a:t>
            </a:r>
          </a:p>
          <a:p>
            <a:r>
              <a:rPr lang="en-US" dirty="0" smtClean="0"/>
              <a:t>Because God works out our salvation (13)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INTO Life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2:14-17</a:t>
            </a:r>
          </a:p>
          <a:p>
            <a:pPr lvl="1"/>
            <a:r>
              <a:rPr lang="en-US" dirty="0" smtClean="0"/>
              <a:t>Do all things– what things?– without </a:t>
            </a:r>
            <a:r>
              <a:rPr lang="en-US" dirty="0" smtClean="0"/>
              <a:t>murmuring </a:t>
            </a:r>
            <a:r>
              <a:rPr lang="en-US" dirty="0" smtClean="0"/>
              <a:t>or complaining</a:t>
            </a:r>
          </a:p>
          <a:p>
            <a:pPr lvl="1"/>
            <a:r>
              <a:rPr lang="en-US" dirty="0" smtClean="0"/>
              <a:t>But what about Psalm </a:t>
            </a:r>
            <a:r>
              <a:rPr lang="en-US" dirty="0" smtClean="0"/>
              <a:t>142:2? 55:2?</a:t>
            </a:r>
            <a:endParaRPr lang="en-US" dirty="0" smtClean="0"/>
          </a:p>
          <a:p>
            <a:pPr lvl="1"/>
            <a:r>
              <a:rPr lang="en-US" dirty="0" smtClean="0"/>
              <a:t>Different kind of complaining</a:t>
            </a:r>
          </a:p>
          <a:p>
            <a:r>
              <a:rPr lang="en-US" dirty="0" smtClean="0"/>
              <a:t>Drink offering (</a:t>
            </a:r>
            <a:r>
              <a:rPr lang="en-US" dirty="0" smtClean="0"/>
              <a:t>II </a:t>
            </a:r>
            <a:r>
              <a:rPr lang="en-US" dirty="0" smtClean="0"/>
              <a:t>Samuel </a:t>
            </a:r>
            <a:r>
              <a:rPr lang="en-US" dirty="0" smtClean="0"/>
              <a:t>23:16)</a:t>
            </a:r>
            <a:endParaRPr lang="en-US" dirty="0" smtClean="0"/>
          </a:p>
          <a:p>
            <a:pPr lvl="1"/>
            <a:r>
              <a:rPr lang="en-US" dirty="0" smtClean="0"/>
              <a:t>Paul poured out (trials) to honor the Philippians</a:t>
            </a:r>
          </a:p>
          <a:p>
            <a:pPr lvl="1"/>
            <a:r>
              <a:rPr lang="en-US" dirty="0" smtClean="0"/>
              <a:t>Notes on Timothy and </a:t>
            </a:r>
            <a:r>
              <a:rPr lang="en-US" dirty="0" err="1" smtClean="0"/>
              <a:t>Epaphroditus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INTO Life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week—</a:t>
            </a:r>
          </a:p>
          <a:p>
            <a:pPr lvl="1"/>
            <a:r>
              <a:rPr lang="en-US" dirty="0" smtClean="0"/>
              <a:t>Ephesians connect the dots</a:t>
            </a:r>
          </a:p>
          <a:p>
            <a:pPr lvl="1"/>
            <a:r>
              <a:rPr lang="en-US" dirty="0" smtClean="0"/>
              <a:t>The has </a:t>
            </a:r>
            <a:r>
              <a:rPr lang="en-US" dirty="0" err="1" smtClean="0"/>
              <a:t>beens</a:t>
            </a:r>
            <a:r>
              <a:rPr lang="en-US" dirty="0" smtClean="0"/>
              <a:t> of God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INTO Life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Chapter 2</a:t>
            </a:r>
          </a:p>
          <a:p>
            <a:pPr lvl="1"/>
            <a:r>
              <a:rPr lang="en-US" dirty="0" smtClean="0"/>
              <a:t>Verses 1 through 10</a:t>
            </a:r>
          </a:p>
          <a:p>
            <a:pPr lvl="1"/>
            <a:r>
              <a:rPr lang="en-US" dirty="0" smtClean="0"/>
              <a:t>What is the tone of this passage?</a:t>
            </a:r>
          </a:p>
          <a:p>
            <a:pPr lvl="1"/>
            <a:r>
              <a:rPr lang="en-US" dirty="0" smtClean="0"/>
              <a:t>The events all refers to occurred in Acts chapter 15.</a:t>
            </a:r>
          </a:p>
          <a:p>
            <a:pPr lvl="1"/>
            <a:r>
              <a:rPr lang="en-US" dirty="0" smtClean="0"/>
              <a:t>The 14 years he refers to starts at Galatians 1:18.</a:t>
            </a:r>
          </a:p>
          <a:p>
            <a:pPr lvl="1"/>
            <a:r>
              <a:rPr lang="en-US" dirty="0" smtClean="0"/>
              <a:t>This refers to Acts 9:26.</a:t>
            </a:r>
          </a:p>
          <a:p>
            <a:pPr lvl="1"/>
            <a:r>
              <a:rPr lang="en-US" dirty="0" smtClean="0"/>
              <a:t>So, the events from Acts nine to Acts 15 is about 14 years.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Life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Paul is ministering at Antioch (and making the citizens of Rome on happy), a number of events are occurring.</a:t>
            </a:r>
          </a:p>
          <a:p>
            <a:pPr lvl="1"/>
            <a:r>
              <a:rPr lang="en-US" dirty="0" smtClean="0"/>
              <a:t>Peter expands the influence of the church from Judea to Samaria.</a:t>
            </a:r>
          </a:p>
          <a:p>
            <a:pPr lvl="1"/>
            <a:r>
              <a:rPr lang="en-US" dirty="0" smtClean="0"/>
              <a:t>Peter heals a man in the city of </a:t>
            </a:r>
            <a:r>
              <a:rPr lang="en-US" dirty="0" err="1" smtClean="0"/>
              <a:t>Lydda</a:t>
            </a:r>
            <a:endParaRPr lang="en-US" dirty="0" smtClean="0"/>
          </a:p>
          <a:p>
            <a:pPr lvl="1"/>
            <a:r>
              <a:rPr lang="en-US" dirty="0" smtClean="0"/>
              <a:t>Peter restores </a:t>
            </a:r>
            <a:r>
              <a:rPr lang="en-US" dirty="0" err="1" smtClean="0"/>
              <a:t>Dorcas</a:t>
            </a:r>
            <a:r>
              <a:rPr lang="en-US" dirty="0" smtClean="0"/>
              <a:t> to life.</a:t>
            </a:r>
          </a:p>
          <a:p>
            <a:pPr lvl="1"/>
            <a:r>
              <a:rPr lang="en-US" dirty="0" smtClean="0"/>
              <a:t>Cornelius brings Peter to Caesarea.  Christianity comes to the Gentiles.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Life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chapter 11.</a:t>
            </a:r>
          </a:p>
          <a:p>
            <a:pPr lvl="1"/>
            <a:r>
              <a:rPr lang="en-US" dirty="0" smtClean="0"/>
              <a:t>Peter defends his ministry to Gentiles—the unclean Acts 11:18</a:t>
            </a:r>
          </a:p>
          <a:p>
            <a:pPr lvl="1"/>
            <a:r>
              <a:rPr lang="en-US" dirty="0" smtClean="0"/>
              <a:t>Acts 11:19.  Barnabas and Paul bring more gentile converts into the church.</a:t>
            </a:r>
          </a:p>
          <a:p>
            <a:r>
              <a:rPr lang="en-US" dirty="0" smtClean="0"/>
              <a:t>Acts chapter 12, Peter’s in person as an escape.</a:t>
            </a:r>
          </a:p>
          <a:p>
            <a:r>
              <a:rPr lang="en-US" dirty="0" smtClean="0"/>
              <a:t>Acts chapter 13, Paul and Barnabas and the first missionary journey.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Life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chapter 15, we finally catch up in Galatians Chapter 2.</a:t>
            </a:r>
          </a:p>
          <a:p>
            <a:pPr lvl="1"/>
            <a:r>
              <a:rPr lang="en-US" dirty="0" smtClean="0"/>
              <a:t>Notice that Titus is with Paul.</a:t>
            </a:r>
          </a:p>
          <a:p>
            <a:pPr lvl="1"/>
            <a:r>
              <a:rPr lang="en-US" dirty="0" smtClean="0"/>
              <a:t>We often think of Titus, like Timothy, as a young man.</a:t>
            </a:r>
          </a:p>
          <a:p>
            <a:pPr lvl="1"/>
            <a:r>
              <a:rPr lang="en-US" dirty="0" smtClean="0"/>
              <a:t>There is no textual support for this conclusion.</a:t>
            </a:r>
          </a:p>
          <a:p>
            <a:pPr lvl="1"/>
            <a:r>
              <a:rPr lang="en-US" dirty="0" smtClean="0"/>
              <a:t>It is likely that Titus converted sometime during this first journey and joined Paul.</a:t>
            </a:r>
          </a:p>
          <a:p>
            <a:pPr lvl="1"/>
            <a:r>
              <a:rPr lang="en-US" dirty="0" smtClean="0"/>
              <a:t>It may be that Paul knew you Titus before the journey.  Look at 2</a:t>
            </a:r>
            <a:r>
              <a:rPr lang="en-US" baseline="30000" dirty="0" smtClean="0"/>
              <a:t>nd</a:t>
            </a:r>
            <a:r>
              <a:rPr lang="en-US" dirty="0" smtClean="0"/>
              <a:t> Corinthians 2:13.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Life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2:11-14</a:t>
            </a:r>
          </a:p>
          <a:p>
            <a:pPr lvl="1"/>
            <a:r>
              <a:rPr lang="en-US" dirty="0" smtClean="0"/>
              <a:t>The conflict</a:t>
            </a:r>
          </a:p>
          <a:p>
            <a:pPr lvl="1"/>
            <a:r>
              <a:rPr lang="en-US" dirty="0" smtClean="0"/>
              <a:t>Peter and Paul have words.</a:t>
            </a:r>
          </a:p>
          <a:p>
            <a:pPr lvl="1"/>
            <a:r>
              <a:rPr lang="en-US" dirty="0" smtClean="0"/>
              <a:t>What  tone of voice? Is this conflict driven by the attitude in verse 6? </a:t>
            </a:r>
          </a:p>
          <a:p>
            <a:r>
              <a:rPr lang="en-US" dirty="0" smtClean="0"/>
              <a:t>Paul’s doctrine. Galatians 2:14-21</a:t>
            </a:r>
          </a:p>
          <a:p>
            <a:pPr lvl="1"/>
            <a:r>
              <a:rPr lang="en-US" dirty="0" smtClean="0"/>
              <a:t>Verse 15. Jews by nature and not sinners. One sentence captures the issue.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Death and Life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Justification</a:t>
            </a:r>
          </a:p>
          <a:p>
            <a:pPr lvl="1"/>
            <a:r>
              <a:rPr lang="en-US" dirty="0" smtClean="0"/>
              <a:t>Knowing– how could Peter know this?</a:t>
            </a:r>
          </a:p>
          <a:p>
            <a:pPr lvl="2"/>
            <a:r>
              <a:rPr lang="en-US" dirty="0" smtClean="0"/>
              <a:t>Acts 11:17</a:t>
            </a:r>
          </a:p>
          <a:p>
            <a:pPr lvl="2"/>
            <a:r>
              <a:rPr lang="en-US" dirty="0" smtClean="0"/>
              <a:t>Hebrews 11</a:t>
            </a:r>
          </a:p>
          <a:p>
            <a:pPr lvl="1"/>
            <a:r>
              <a:rPr lang="en-US" dirty="0" smtClean="0"/>
              <a:t>By faith</a:t>
            </a:r>
          </a:p>
          <a:p>
            <a:pPr lvl="1"/>
            <a:r>
              <a:rPr lang="en-US" dirty="0" smtClean="0"/>
              <a:t>In Christ</a:t>
            </a:r>
          </a:p>
          <a:p>
            <a:pPr lvl="1"/>
            <a:r>
              <a:rPr lang="en-US" dirty="0" smtClean="0"/>
              <a:t>The Law does not justify but condemns</a:t>
            </a:r>
          </a:p>
          <a:p>
            <a:r>
              <a:rPr lang="en-US" dirty="0" smtClean="0"/>
              <a:t>What is verse 17 saying?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Life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Galatians 2:20</a:t>
            </a:r>
          </a:p>
          <a:p>
            <a:pPr lvl="1"/>
            <a:r>
              <a:rPr lang="en-US" dirty="0" smtClean="0"/>
              <a:t>Start at 18</a:t>
            </a:r>
          </a:p>
          <a:p>
            <a:pPr lvl="1"/>
            <a:r>
              <a:rPr lang="en-US" dirty="0" smtClean="0"/>
              <a:t>I am under the Law</a:t>
            </a:r>
          </a:p>
          <a:p>
            <a:pPr lvl="1"/>
            <a:r>
              <a:rPr lang="en-US" dirty="0" smtClean="0"/>
              <a:t>I broke the Law</a:t>
            </a:r>
          </a:p>
          <a:p>
            <a:pPr lvl="1"/>
            <a:r>
              <a:rPr lang="en-US" dirty="0" smtClean="0"/>
              <a:t>I earned my death (Luke 23:40-41)</a:t>
            </a:r>
          </a:p>
          <a:p>
            <a:pPr lvl="1"/>
            <a:r>
              <a:rPr lang="en-US" dirty="0" smtClean="0"/>
              <a:t>At Golgotha with Jesus, not on His Cross</a:t>
            </a:r>
          </a:p>
          <a:p>
            <a:pPr lvl="1"/>
            <a:r>
              <a:rPr lang="en-US" dirty="0" smtClean="0"/>
              <a:t>Yet I lived!!</a:t>
            </a:r>
          </a:p>
          <a:p>
            <a:pPr lvl="1"/>
            <a:r>
              <a:rPr lang="en-US" dirty="0" smtClean="0"/>
              <a:t>Now, I live by faith in Him– all that His resurrection means. But what does that mean?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Life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Philippians 2:1-11</a:t>
            </a:r>
          </a:p>
          <a:p>
            <a:r>
              <a:rPr lang="en-US" dirty="0" smtClean="0"/>
              <a:t>IF, oh, the wonderful Pauline IF there be</a:t>
            </a:r>
          </a:p>
          <a:p>
            <a:pPr lvl="1"/>
            <a:r>
              <a:rPr lang="en-US" dirty="0" smtClean="0"/>
              <a:t>Consolation in Christ (triumph over sin and death)</a:t>
            </a:r>
          </a:p>
          <a:p>
            <a:pPr lvl="1"/>
            <a:r>
              <a:rPr lang="en-US" dirty="0" smtClean="0"/>
              <a:t>Comfort of love (of the Father for us)</a:t>
            </a:r>
          </a:p>
          <a:p>
            <a:pPr lvl="1"/>
            <a:r>
              <a:rPr lang="en-US" dirty="0" smtClean="0"/>
              <a:t>Fellowship of the Spirit</a:t>
            </a:r>
          </a:p>
          <a:p>
            <a:pPr lvl="2"/>
            <a:r>
              <a:rPr lang="en-US" dirty="0" smtClean="0"/>
              <a:t>Why fellowship?</a:t>
            </a:r>
          </a:p>
          <a:p>
            <a:pPr lvl="2"/>
            <a:r>
              <a:rPr lang="en-US" dirty="0" smtClean="0"/>
              <a:t>What does that word make the Spirit?</a:t>
            </a:r>
          </a:p>
          <a:p>
            <a:pPr lvl="1"/>
            <a:r>
              <a:rPr lang="en-US" dirty="0" smtClean="0"/>
              <a:t>Affection (belonging, community)</a:t>
            </a:r>
          </a:p>
          <a:p>
            <a:pPr lvl="1"/>
            <a:r>
              <a:rPr lang="en-US" dirty="0" smtClean="0"/>
              <a:t>Mercy</a:t>
            </a:r>
          </a:p>
          <a:p>
            <a:r>
              <a:rPr lang="en-US" dirty="0" smtClean="0"/>
              <a:t>What a wonderful IF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and Life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649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Death and Life in Christ</vt:lpstr>
      <vt:lpstr>Death and Life</vt:lpstr>
      <vt:lpstr>Death and Life</vt:lpstr>
      <vt:lpstr>Death and Life</vt:lpstr>
      <vt:lpstr>Death and Life</vt:lpstr>
      <vt:lpstr> Death and Life</vt:lpstr>
      <vt:lpstr>Death and Life</vt:lpstr>
      <vt:lpstr>Death and Life</vt:lpstr>
      <vt:lpstr>Death and Life</vt:lpstr>
      <vt:lpstr>Death INTO Life</vt:lpstr>
      <vt:lpstr>Death INTO Life</vt:lpstr>
      <vt:lpstr>Death INTO Life</vt:lpstr>
      <vt:lpstr>Death INTO Life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and Life in Christ</dc:title>
  <dc:creator>Valued Acer Customer</dc:creator>
  <cp:lastModifiedBy>Valued Acer Customer</cp:lastModifiedBy>
  <cp:revision>18</cp:revision>
  <dcterms:created xsi:type="dcterms:W3CDTF">2013-01-26T14:30:13Z</dcterms:created>
  <dcterms:modified xsi:type="dcterms:W3CDTF">2013-01-27T03:42:39Z</dcterms:modified>
</cp:coreProperties>
</file>