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7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FDE8502-6F95-45CD-B8F2-AFEC74DB538E}" type="datetimeFigureOut">
              <a:rPr lang="en-US" smtClean="0"/>
              <a:pPr/>
              <a:t>6/7/2014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F72FFB7-169E-4141-97CD-07F377D5EF8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DE8502-6F95-45CD-B8F2-AFEC74DB538E}" type="datetimeFigureOut">
              <a:rPr lang="en-US" smtClean="0"/>
              <a:pPr/>
              <a:t>6/7/2014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2FFB7-169E-4141-97CD-07F377D5EF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DE8502-6F95-45CD-B8F2-AFEC74DB538E}" type="datetimeFigureOut">
              <a:rPr lang="en-US" smtClean="0"/>
              <a:pPr/>
              <a:t>6/7/2014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2FFB7-169E-4141-97CD-07F377D5EF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DE8502-6F95-45CD-B8F2-AFEC74DB538E}" type="datetimeFigureOut">
              <a:rPr lang="en-US" smtClean="0"/>
              <a:pPr/>
              <a:t>6/7/2014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2FFB7-169E-4141-97CD-07F377D5EF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DE8502-6F95-45CD-B8F2-AFEC74DB538E}" type="datetimeFigureOut">
              <a:rPr lang="en-US" smtClean="0"/>
              <a:pPr/>
              <a:t>6/7/2014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F72FFB7-169E-4141-97CD-07F377D5EF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DE8502-6F95-45CD-B8F2-AFEC74DB538E}" type="datetimeFigureOut">
              <a:rPr lang="en-US" smtClean="0"/>
              <a:pPr/>
              <a:t>6/7/2014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2FFB7-169E-4141-97CD-07F377D5EF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FDE8502-6F95-45CD-B8F2-AFEC74DB538E}" type="datetimeFigureOut">
              <a:rPr lang="en-US" smtClean="0"/>
              <a:pPr/>
              <a:t>6/7/2014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72FFB7-169E-4141-97CD-07F377D5EF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DE8502-6F95-45CD-B8F2-AFEC74DB538E}" type="datetimeFigureOut">
              <a:rPr lang="en-US" smtClean="0"/>
              <a:pPr/>
              <a:t>6/7/2014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72FFB7-169E-4141-97CD-07F377D5EF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DE8502-6F95-45CD-B8F2-AFEC74DB538E}" type="datetimeFigureOut">
              <a:rPr lang="en-US" smtClean="0"/>
              <a:pPr/>
              <a:t>6/7/2014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72FFB7-169E-4141-97CD-07F377D5EF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DE8502-6F95-45CD-B8F2-AFEC74DB538E}" type="datetimeFigureOut">
              <a:rPr lang="en-US" smtClean="0"/>
              <a:pPr/>
              <a:t>6/7/2014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2FFB7-169E-4141-97CD-07F377D5EF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DE8502-6F95-45CD-B8F2-AFEC74DB538E}" type="datetimeFigureOut">
              <a:rPr lang="en-US" smtClean="0"/>
              <a:pPr/>
              <a:t>6/7/2014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2FFB7-169E-4141-97CD-07F377D5EF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FDE8502-6F95-45CD-B8F2-AFEC74DB538E}" type="datetimeFigureOut">
              <a:rPr lang="en-US" smtClean="0"/>
              <a:pPr/>
              <a:t>6/7/2014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F72FFB7-169E-4141-97CD-07F377D5EF8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 Do We Believe</a:t>
            </a:r>
            <a:endParaRPr lang="en-US" dirty="0"/>
          </a:p>
        </p:txBody>
      </p:sp>
      <p:sp>
        <p:nvSpPr>
          <p:cNvPr id="3" name="Subtitle 2"/>
          <p:cNvSpPr>
            <a:spLocks noGrp="1"/>
          </p:cNvSpPr>
          <p:nvPr>
            <p:ph type="subTitle" idx="1"/>
          </p:nvPr>
        </p:nvSpPr>
        <p:spPr/>
        <p:txBody>
          <a:bodyPr/>
          <a:lstStyle/>
          <a:p>
            <a:r>
              <a:rPr lang="en-US" dirty="0" smtClean="0"/>
              <a:t>Answering The Key Questions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Believe</a:t>
            </a:r>
            <a:endParaRPr lang="en-US" dirty="0"/>
          </a:p>
        </p:txBody>
      </p:sp>
      <p:sp>
        <p:nvSpPr>
          <p:cNvPr id="3" name="Content Placeholder 2"/>
          <p:cNvSpPr>
            <a:spLocks noGrp="1"/>
          </p:cNvSpPr>
          <p:nvPr>
            <p:ph idx="1"/>
          </p:nvPr>
        </p:nvSpPr>
        <p:spPr/>
        <p:txBody>
          <a:bodyPr/>
          <a:lstStyle/>
          <a:p>
            <a:r>
              <a:rPr lang="en-US" dirty="0" smtClean="0"/>
              <a:t>Isn’t your faith just psychological?</a:t>
            </a:r>
          </a:p>
          <a:p>
            <a:pPr lvl="1"/>
            <a:r>
              <a:rPr lang="en-US" dirty="0" smtClean="0"/>
              <a:t>The modern view is that Christ is real– for me.</a:t>
            </a:r>
          </a:p>
          <a:p>
            <a:pPr lvl="1"/>
            <a:r>
              <a:rPr lang="en-US" dirty="0" smtClean="0"/>
              <a:t>Many teens hold this view.</a:t>
            </a:r>
          </a:p>
          <a:p>
            <a:pPr lvl="1"/>
            <a:r>
              <a:rPr lang="en-US" dirty="0" smtClean="0"/>
              <a:t>Some polls show people hold more negative views of Christians than of gays.</a:t>
            </a:r>
          </a:p>
          <a:p>
            <a:pPr lvl="1"/>
            <a:r>
              <a:rPr lang="en-US" dirty="0" smtClean="0"/>
              <a:t>The resurrection is the answer. Not fables– which the Bible addresses. I Tim 1.4; Jude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Believe</a:t>
            </a:r>
            <a:endParaRPr lang="en-US" dirty="0"/>
          </a:p>
        </p:txBody>
      </p:sp>
      <p:sp>
        <p:nvSpPr>
          <p:cNvPr id="3" name="Content Placeholder 2"/>
          <p:cNvSpPr>
            <a:spLocks noGrp="1"/>
          </p:cNvSpPr>
          <p:nvPr>
            <p:ph idx="1"/>
          </p:nvPr>
        </p:nvSpPr>
        <p:spPr/>
        <p:txBody>
          <a:bodyPr/>
          <a:lstStyle/>
          <a:p>
            <a:r>
              <a:rPr lang="en-US" dirty="0" smtClean="0"/>
              <a:t>The best question– doesn’t being moral get me credit with God?</a:t>
            </a:r>
          </a:p>
          <a:p>
            <a:pPr lvl="1"/>
            <a:r>
              <a:rPr lang="en-US" dirty="0" smtClean="0"/>
              <a:t>This is the real psychological faith question.</a:t>
            </a:r>
          </a:p>
          <a:p>
            <a:pPr lvl="1"/>
            <a:r>
              <a:rPr lang="en-US" dirty="0" smtClean="0"/>
              <a:t>This opens the door for a discussion of God’s character.</a:t>
            </a:r>
          </a:p>
          <a:p>
            <a:pPr lvl="1"/>
            <a:r>
              <a:rPr lang="en-US" dirty="0" smtClean="0"/>
              <a:t>Holiness.</a:t>
            </a:r>
          </a:p>
          <a:p>
            <a:pPr lvl="1"/>
            <a:r>
              <a:rPr lang="en-US" dirty="0" smtClean="0"/>
              <a:t>Justice.</a:t>
            </a:r>
          </a:p>
          <a:p>
            <a:pPr lvl="1"/>
            <a:r>
              <a:rPr lang="en-US" dirty="0" smtClean="0"/>
              <a:t>Love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Believe</a:t>
            </a:r>
            <a:endParaRPr lang="en-US" dirty="0"/>
          </a:p>
        </p:txBody>
      </p:sp>
      <p:sp>
        <p:nvSpPr>
          <p:cNvPr id="3" name="Content Placeholder 2"/>
          <p:cNvSpPr>
            <a:spLocks noGrp="1"/>
          </p:cNvSpPr>
          <p:nvPr>
            <p:ph idx="1"/>
          </p:nvPr>
        </p:nvSpPr>
        <p:spPr/>
        <p:txBody>
          <a:bodyPr/>
          <a:lstStyle/>
          <a:p>
            <a:r>
              <a:rPr lang="en-US" dirty="0" smtClean="0"/>
              <a:t>Nonbelievers aren’t going to ask about deep theology.</a:t>
            </a:r>
          </a:p>
          <a:p>
            <a:r>
              <a:rPr lang="en-US" dirty="0" smtClean="0"/>
              <a:t>They will ask about what they know.</a:t>
            </a:r>
          </a:p>
          <a:p>
            <a:r>
              <a:rPr lang="en-US" dirty="0" smtClean="0"/>
              <a:t>Start there– and let them find the path.</a:t>
            </a:r>
          </a:p>
          <a:p>
            <a:r>
              <a:rPr lang="en-US" dirty="0" smtClean="0"/>
              <a:t>Remember– you are working with a net– Jesus the crucified.</a:t>
            </a:r>
          </a:p>
          <a:p>
            <a:r>
              <a:rPr lang="en-US" dirty="0" smtClean="0"/>
              <a:t>That makes witnessing easy– or easier.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Believe</a:t>
            </a:r>
            <a:endParaRPr lang="en-US" dirty="0"/>
          </a:p>
        </p:txBody>
      </p:sp>
      <p:sp>
        <p:nvSpPr>
          <p:cNvPr id="3" name="Content Placeholder 2"/>
          <p:cNvSpPr>
            <a:spLocks noGrp="1"/>
          </p:cNvSpPr>
          <p:nvPr>
            <p:ph idx="1"/>
          </p:nvPr>
        </p:nvSpPr>
        <p:spPr/>
        <p:txBody>
          <a:bodyPr/>
          <a:lstStyle/>
          <a:p>
            <a:r>
              <a:rPr lang="en-US" dirty="0" smtClean="0"/>
              <a:t>Knowing that we believe is </a:t>
            </a:r>
            <a:r>
              <a:rPr lang="en-US" smtClean="0"/>
              <a:t>the </a:t>
            </a:r>
            <a:r>
              <a:rPr lang="en-US" smtClean="0"/>
              <a:t>first </a:t>
            </a:r>
            <a:r>
              <a:rPr lang="en-US" dirty="0" smtClean="0"/>
              <a:t>step.</a:t>
            </a:r>
          </a:p>
          <a:p>
            <a:r>
              <a:rPr lang="en-US" dirty="0" smtClean="0"/>
              <a:t>Knowing </a:t>
            </a:r>
            <a:r>
              <a:rPr lang="en-US" i="1" dirty="0" smtClean="0"/>
              <a:t>why</a:t>
            </a:r>
            <a:r>
              <a:rPr lang="en-US" dirty="0" smtClean="0"/>
              <a:t> we believe is the next step.</a:t>
            </a:r>
          </a:p>
          <a:p>
            <a:r>
              <a:rPr lang="en-US" dirty="0" smtClean="0"/>
              <a:t>Being able to explain our faith is essential to a good witness.</a:t>
            </a:r>
          </a:p>
          <a:p>
            <a:r>
              <a:rPr lang="en-US" dirty="0" smtClean="0"/>
              <a:t>Peter expected his church to be able to defend its teachings (I Peter 3.15)</a:t>
            </a:r>
          </a:p>
          <a:p>
            <a:r>
              <a:rPr lang="en-US" dirty="0" smtClean="0"/>
              <a:t>We may not have all the answers but we do have John 9.25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Believe</a:t>
            </a:r>
            <a:endParaRPr lang="en-US" dirty="0"/>
          </a:p>
        </p:txBody>
      </p:sp>
      <p:sp>
        <p:nvSpPr>
          <p:cNvPr id="3" name="Content Placeholder 2"/>
          <p:cNvSpPr>
            <a:spLocks noGrp="1"/>
          </p:cNvSpPr>
          <p:nvPr>
            <p:ph idx="1"/>
          </p:nvPr>
        </p:nvSpPr>
        <p:spPr/>
        <p:txBody>
          <a:bodyPr>
            <a:normAutofit/>
          </a:bodyPr>
          <a:lstStyle/>
          <a:p>
            <a:r>
              <a:rPr lang="en-US" dirty="0" smtClean="0"/>
              <a:t>Before we look at the most common questions </a:t>
            </a:r>
            <a:r>
              <a:rPr lang="en-US" dirty="0" err="1" smtClean="0"/>
              <a:t>nonchristians</a:t>
            </a:r>
            <a:r>
              <a:rPr lang="en-US" dirty="0" smtClean="0"/>
              <a:t> ask, we should look at the end of verse 15, I Peter 3.  Answer with gentleness.</a:t>
            </a:r>
          </a:p>
          <a:p>
            <a:r>
              <a:rPr lang="en-US" dirty="0" smtClean="0"/>
              <a:t>This means that we should think of our faith in a serious way.  Not </a:t>
            </a:r>
            <a:r>
              <a:rPr lang="en-US" dirty="0" err="1" smtClean="0"/>
              <a:t>eveyone</a:t>
            </a:r>
            <a:r>
              <a:rPr lang="en-US" dirty="0" smtClean="0"/>
              <a:t> should study at a bible college, but we can all develop good answers to real questions.</a:t>
            </a:r>
          </a:p>
          <a:p>
            <a:r>
              <a:rPr lang="en-US" dirty="0" smtClean="0"/>
              <a:t>We shouldn’t fear questions– the Gospel has survived 2000 years of challenge.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Believe</a:t>
            </a:r>
            <a:endParaRPr lang="en-US" dirty="0"/>
          </a:p>
        </p:txBody>
      </p:sp>
      <p:sp>
        <p:nvSpPr>
          <p:cNvPr id="3" name="Content Placeholder 2"/>
          <p:cNvSpPr>
            <a:spLocks noGrp="1"/>
          </p:cNvSpPr>
          <p:nvPr>
            <p:ph idx="1"/>
          </p:nvPr>
        </p:nvSpPr>
        <p:spPr/>
        <p:txBody>
          <a:bodyPr/>
          <a:lstStyle/>
          <a:p>
            <a:r>
              <a:rPr lang="en-US" dirty="0" smtClean="0"/>
              <a:t>The second thing to recall is what we discussed last week.  Answers won’t bring conversion– but we are teamed up with Jesus and the Holy Spirit– already enthroned and already bringing all into subjection.  </a:t>
            </a:r>
          </a:p>
          <a:p>
            <a:r>
              <a:rPr lang="en-US" dirty="0" smtClean="0"/>
              <a:t>How can we fear a witness when that’s our partners?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Believe</a:t>
            </a:r>
            <a:endParaRPr lang="en-US" dirty="0"/>
          </a:p>
        </p:txBody>
      </p:sp>
      <p:sp>
        <p:nvSpPr>
          <p:cNvPr id="3" name="Content Placeholder 2"/>
          <p:cNvSpPr>
            <a:spLocks noGrp="1"/>
          </p:cNvSpPr>
          <p:nvPr>
            <p:ph idx="1"/>
          </p:nvPr>
        </p:nvSpPr>
        <p:spPr/>
        <p:txBody>
          <a:bodyPr/>
          <a:lstStyle/>
          <a:p>
            <a:r>
              <a:rPr lang="en-US" dirty="0" smtClean="0"/>
              <a:t>Now, when we witness, people ask questions.</a:t>
            </a:r>
          </a:p>
          <a:p>
            <a:r>
              <a:rPr lang="en-US" dirty="0" smtClean="0"/>
              <a:t>Usually, they are sincere. We need to treat these questions as sincere– and answer to the best of our ability.</a:t>
            </a:r>
          </a:p>
          <a:p>
            <a:r>
              <a:rPr lang="en-US" dirty="0" smtClean="0"/>
              <a:t>John Stott- rector of All Souls (1921-2011) once said we don’t pander to intellectual arrogance but we must respond to intellectual integrity or curiosity.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Believe</a:t>
            </a:r>
            <a:endParaRPr lang="en-US" dirty="0"/>
          </a:p>
        </p:txBody>
      </p:sp>
      <p:sp>
        <p:nvSpPr>
          <p:cNvPr id="3" name="Content Placeholder 2"/>
          <p:cNvSpPr>
            <a:spLocks noGrp="1"/>
          </p:cNvSpPr>
          <p:nvPr>
            <p:ph idx="1"/>
          </p:nvPr>
        </p:nvSpPr>
        <p:spPr/>
        <p:txBody>
          <a:bodyPr/>
          <a:lstStyle/>
          <a:p>
            <a:r>
              <a:rPr lang="en-US" dirty="0" smtClean="0"/>
              <a:t>So, what questions will we likely get?  They aren’t what you think.</a:t>
            </a:r>
          </a:p>
          <a:p>
            <a:r>
              <a:rPr lang="en-US" dirty="0" smtClean="0"/>
              <a:t>The most common question is:  what about a person who never heard of Jesus? How can God hold them accountable?</a:t>
            </a:r>
          </a:p>
          <a:p>
            <a:pPr lvl="1"/>
            <a:r>
              <a:rPr lang="en-US" dirty="0" smtClean="0"/>
              <a:t>How would you answer?</a:t>
            </a:r>
          </a:p>
          <a:p>
            <a:pPr lvl="1"/>
            <a:r>
              <a:rPr lang="en-US" dirty="0" smtClean="0"/>
              <a:t>Does the Bible address  this? Trick question.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Believe</a:t>
            </a:r>
            <a:endParaRPr lang="en-US" dirty="0"/>
          </a:p>
        </p:txBody>
      </p:sp>
      <p:sp>
        <p:nvSpPr>
          <p:cNvPr id="3" name="Content Placeholder 2"/>
          <p:cNvSpPr>
            <a:spLocks noGrp="1"/>
          </p:cNvSpPr>
          <p:nvPr>
            <p:ph idx="1"/>
          </p:nvPr>
        </p:nvSpPr>
        <p:spPr/>
        <p:txBody>
          <a:bodyPr/>
          <a:lstStyle/>
          <a:p>
            <a:r>
              <a:rPr lang="en-US" dirty="0" smtClean="0"/>
              <a:t>The second question:  Is Jesus the only way?</a:t>
            </a:r>
          </a:p>
          <a:p>
            <a:pPr lvl="1"/>
            <a:r>
              <a:rPr lang="en-US" dirty="0" smtClean="0"/>
              <a:t>What about those who believe in Buddha or Mohammed?</a:t>
            </a:r>
          </a:p>
          <a:p>
            <a:pPr lvl="1"/>
            <a:r>
              <a:rPr lang="en-US" dirty="0" smtClean="0"/>
              <a:t>Faith, even sincere faith– isn’t the key. Faith in the truth is.</a:t>
            </a:r>
          </a:p>
          <a:p>
            <a:pPr lvl="1"/>
            <a:r>
              <a:rPr lang="en-US" dirty="0" smtClean="0"/>
              <a:t>Truth has had a bad time lately.</a:t>
            </a:r>
          </a:p>
          <a:p>
            <a:pPr lvl="1"/>
            <a:r>
              <a:rPr lang="en-US" dirty="0" smtClean="0"/>
              <a:t>Relativism is running its course– and people want truth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Believe</a:t>
            </a:r>
            <a:endParaRPr lang="en-US" dirty="0"/>
          </a:p>
        </p:txBody>
      </p:sp>
      <p:sp>
        <p:nvSpPr>
          <p:cNvPr id="3" name="Content Placeholder 2"/>
          <p:cNvSpPr>
            <a:spLocks noGrp="1"/>
          </p:cNvSpPr>
          <p:nvPr>
            <p:ph idx="1"/>
          </p:nvPr>
        </p:nvSpPr>
        <p:spPr/>
        <p:txBody>
          <a:bodyPr>
            <a:normAutofit/>
          </a:bodyPr>
          <a:lstStyle/>
          <a:p>
            <a:r>
              <a:rPr lang="en-US" dirty="0" smtClean="0"/>
              <a:t>People often ask about miracles.  How are they possible?</a:t>
            </a:r>
          </a:p>
          <a:p>
            <a:pPr lvl="1"/>
            <a:r>
              <a:rPr lang="en-US" dirty="0" smtClean="0"/>
              <a:t>What they are asking is whether science and the Bible can coexist.</a:t>
            </a:r>
          </a:p>
          <a:p>
            <a:pPr lvl="1"/>
            <a:r>
              <a:rPr lang="en-US" dirty="0" smtClean="0"/>
              <a:t>The question misrepresents science.</a:t>
            </a:r>
          </a:p>
          <a:p>
            <a:pPr lvl="1"/>
            <a:r>
              <a:rPr lang="en-US" dirty="0" smtClean="0"/>
              <a:t>Non-repeatable, unique events exist all the time.</a:t>
            </a:r>
          </a:p>
          <a:p>
            <a:pPr lvl="1"/>
            <a:r>
              <a:rPr lang="en-US" dirty="0" smtClean="0"/>
              <a:t>Ask if Jesus is “liar, lunatic or legend”</a:t>
            </a:r>
          </a:p>
          <a:p>
            <a:pPr lvl="1"/>
            <a:r>
              <a:rPr lang="en-US" dirty="0" smtClean="0"/>
              <a:t>The right question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Believe</a:t>
            </a:r>
            <a:endParaRPr lang="en-US" dirty="0"/>
          </a:p>
        </p:txBody>
      </p:sp>
      <p:sp>
        <p:nvSpPr>
          <p:cNvPr id="3" name="Content Placeholder 2"/>
          <p:cNvSpPr>
            <a:spLocks noGrp="1"/>
          </p:cNvSpPr>
          <p:nvPr>
            <p:ph idx="1"/>
          </p:nvPr>
        </p:nvSpPr>
        <p:spPr/>
        <p:txBody>
          <a:bodyPr/>
          <a:lstStyle/>
          <a:p>
            <a:r>
              <a:rPr lang="en-US" dirty="0" smtClean="0"/>
              <a:t>Isn’t the Bible full of errors?</a:t>
            </a:r>
          </a:p>
          <a:p>
            <a:pPr lvl="1"/>
            <a:r>
              <a:rPr lang="en-US" dirty="0" smtClean="0"/>
              <a:t>The short answer is No.</a:t>
            </a:r>
          </a:p>
          <a:p>
            <a:pPr lvl="1"/>
            <a:r>
              <a:rPr lang="en-US" dirty="0" smtClean="0"/>
              <a:t>The longer answer is that you need specifics– which one does your person mean?</a:t>
            </a:r>
          </a:p>
          <a:p>
            <a:pPr lvl="1"/>
            <a:r>
              <a:rPr lang="en-US" dirty="0" smtClean="0"/>
              <a:t>Most people have no real example.</a:t>
            </a:r>
          </a:p>
          <a:p>
            <a:pPr lvl="1"/>
            <a:r>
              <a:rPr lang="en-US" dirty="0" smtClean="0"/>
              <a:t>And there are great books addressing these “errors.”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79</TotalTime>
  <Words>645</Words>
  <Application>Microsoft Office PowerPoint</Application>
  <PresentationFormat>On-screen Show (4:3)</PresentationFormat>
  <Paragraphs>62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Why Do We Believe</vt:lpstr>
      <vt:lpstr>Why Do We Believe</vt:lpstr>
      <vt:lpstr>Why Do We Believe</vt:lpstr>
      <vt:lpstr>Why Do We Believe</vt:lpstr>
      <vt:lpstr>Why Do We Believe</vt:lpstr>
      <vt:lpstr>Why Do We Believe</vt:lpstr>
      <vt:lpstr>Why Do We Believe</vt:lpstr>
      <vt:lpstr>Why Do We Believe</vt:lpstr>
      <vt:lpstr>Why Do We Believe</vt:lpstr>
      <vt:lpstr>Why Do We Believe</vt:lpstr>
      <vt:lpstr>Why Do We Believe</vt:lpstr>
      <vt:lpstr>Why Do We Believe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Believe</dc:title>
  <dc:creator>Valued Acer Customer</dc:creator>
  <cp:lastModifiedBy>Galilean Baptist Church</cp:lastModifiedBy>
  <cp:revision>4</cp:revision>
  <dcterms:created xsi:type="dcterms:W3CDTF">2014-05-31T13:11:56Z</dcterms:created>
  <dcterms:modified xsi:type="dcterms:W3CDTF">2014-06-07T19:20:34Z</dcterms:modified>
</cp:coreProperties>
</file>